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handoutMasterIdLst>
    <p:handoutMasterId r:id="rId7"/>
  </p:handoutMasterIdLst>
  <p:sldIdLst>
    <p:sldId id="345" r:id="rId3"/>
    <p:sldId id="346" r:id="rId4"/>
    <p:sldId id="380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9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542D12D-F7D2-49BC-AC7F-C8E26F234F1F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A7E1FF0-0834-4D78-9A02-FEA382270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92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CCB3563-B21F-4472-A953-CA98BFE318F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8C36D78-C19F-4765-8B7F-2FE8BFF07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1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5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66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68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92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01" y="623548"/>
            <a:ext cx="3494500" cy="122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19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243584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845" y="273873"/>
            <a:ext cx="1977485" cy="6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0" r:id="rId3"/>
    <p:sldLayoutId id="2147483681" r:id="rId4"/>
    <p:sldLayoutId id="214748367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41DAF93-6BB3-DD3C-17A5-1B22DB146FFD}"/>
              </a:ext>
            </a:extLst>
          </p:cNvPr>
          <p:cNvSpPr txBox="1"/>
          <p:nvPr/>
        </p:nvSpPr>
        <p:spPr>
          <a:xfrm>
            <a:off x="0" y="264417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All State Dashboard</a:t>
            </a: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73596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All American/State Dashboard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8984D5-6E3E-D4F2-2324-E50749C8274E}"/>
              </a:ext>
            </a:extLst>
          </p:cNvPr>
          <p:cNvSpPr txBox="1"/>
          <p:nvPr/>
        </p:nvSpPr>
        <p:spPr>
          <a:xfrm>
            <a:off x="811083" y="1841242"/>
            <a:ext cx="752183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Located on the VFWAL.org web-page under Members Login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Updated the 1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of Each Month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Core Criteria (Color Coded)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 State Criteria (Scored)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00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All American/State Dashboard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5CE4883-3376-FBC5-0893-46456D4648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931664"/>
              </p:ext>
            </p:extLst>
          </p:nvPr>
        </p:nvGraphicFramePr>
        <p:xfrm>
          <a:off x="0" y="1827213"/>
          <a:ext cx="9144000" cy="452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0232416" imgH="14973378" progId="Excel.Sheet.12">
                  <p:embed/>
                </p:oleObj>
              </mc:Choice>
              <mc:Fallback>
                <p:oleObj name="Worksheet" r:id="rId2" imgW="30232416" imgH="14973378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5CE4883-3376-FBC5-0893-46456D4648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1827213"/>
                        <a:ext cx="9144000" cy="4529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839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2933</TotalTime>
  <Words>43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Custom Design</vt:lpstr>
      <vt:lpstr>Worksheet</vt:lpstr>
      <vt:lpstr>PowerPoint Presentation</vt:lpstr>
      <vt:lpstr>All American/State Dashboard</vt:lpstr>
      <vt:lpstr>All American/State Dashboard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lastModifiedBy>Robert Schmidbauer</cp:lastModifiedBy>
  <cp:revision>137</cp:revision>
  <cp:lastPrinted>2019-03-27T12:54:18Z</cp:lastPrinted>
  <dcterms:created xsi:type="dcterms:W3CDTF">2018-09-13T15:53:27Z</dcterms:created>
  <dcterms:modified xsi:type="dcterms:W3CDTF">2023-08-21T22:35:24Z</dcterms:modified>
</cp:coreProperties>
</file>