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345" r:id="rId3"/>
    <p:sldId id="346" r:id="rId4"/>
    <p:sldId id="38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42D12D-F7D2-49BC-AC7F-C8E26F234F1F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A7E1FF0-0834-4D78-9A02-FEA382270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1DAF93-6BB3-DD3C-17A5-1B22DB146FFD}"/>
              </a:ext>
            </a:extLst>
          </p:cNvPr>
          <p:cNvSpPr txBox="1"/>
          <p:nvPr/>
        </p:nvSpPr>
        <p:spPr>
          <a:xfrm>
            <a:off x="0" y="264417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All State Dashboard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3596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All American/State Dashboard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8984D5-6E3E-D4F2-2324-E50749C8274E}"/>
              </a:ext>
            </a:extLst>
          </p:cNvPr>
          <p:cNvSpPr txBox="1"/>
          <p:nvPr/>
        </p:nvSpPr>
        <p:spPr>
          <a:xfrm>
            <a:off x="811083" y="1841242"/>
            <a:ext cx="75218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Located on the VFWAL.org web-page under Members Login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Updated the 1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Each Month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Core Criteria (Color Coded)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State Criteria (Scored)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00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All American/State Dashboard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5CE4883-3376-FBC5-0893-46456D464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31664"/>
              </p:ext>
            </p:extLst>
          </p:nvPr>
        </p:nvGraphicFramePr>
        <p:xfrm>
          <a:off x="0" y="1827213"/>
          <a:ext cx="9144000" cy="452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232416" imgH="14973378" progId="Excel.Sheet.12">
                  <p:embed/>
                </p:oleObj>
              </mc:Choice>
              <mc:Fallback>
                <p:oleObj name="Worksheet" r:id="rId2" imgW="30232416" imgH="14973378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5CE4883-3376-FBC5-0893-46456D4648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827213"/>
                        <a:ext cx="9144000" cy="452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39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2933</TotalTime>
  <Words>43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Custom Design</vt:lpstr>
      <vt:lpstr>Worksheet</vt:lpstr>
      <vt:lpstr>PowerPoint Presentation</vt:lpstr>
      <vt:lpstr>All American/State Dashboard</vt:lpstr>
      <vt:lpstr>All American/State Dashboard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137</cp:revision>
  <cp:lastPrinted>2019-03-27T12:54:18Z</cp:lastPrinted>
  <dcterms:created xsi:type="dcterms:W3CDTF">2018-09-13T15:53:27Z</dcterms:created>
  <dcterms:modified xsi:type="dcterms:W3CDTF">2023-08-21T22:35:24Z</dcterms:modified>
</cp:coreProperties>
</file>