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332" r:id="rId3"/>
    <p:sldId id="324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88EFA-B9E9-428E-BC2C-1DA02E26C108}" v="56" dt="2023-08-14T15:43:21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1DAF93-6BB3-DD3C-17A5-1B22DB146FFD}"/>
              </a:ext>
            </a:extLst>
          </p:cNvPr>
          <p:cNvSpPr txBox="1"/>
          <p:nvPr/>
        </p:nvSpPr>
        <p:spPr>
          <a:xfrm>
            <a:off x="0" y="264417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District Commanders Expectations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1184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District Commanders Expectations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3F075-8001-F3FD-2402-F9BB4287D64C}"/>
              </a:ext>
            </a:extLst>
          </p:cNvPr>
          <p:cNvSpPr txBox="1"/>
          <p:nvPr/>
        </p:nvSpPr>
        <p:spPr>
          <a:xfrm>
            <a:off x="527537" y="1616721"/>
            <a:ext cx="83966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Know your Leadership, duties, &amp; Responsibilities.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Stay Educated and Informed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Know your duties and obligations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Appoint your officers and committee chairs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Be prepared to run your District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Work with posts within your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Help posts resolve problems and work with them on post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Attend Department Council of Administration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Participate in VFW Training</a:t>
            </a:r>
          </a:p>
        </p:txBody>
      </p:sp>
    </p:spTree>
    <p:extLst>
      <p:ext uri="{BB962C8B-B14F-4D97-AF65-F5344CB8AC3E}">
        <p14:creationId xmlns:p14="http://schemas.microsoft.com/office/powerpoint/2010/main" val="337903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2929</TotalTime>
  <Words>64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Custom Design</vt:lpstr>
      <vt:lpstr>PowerPoint Presentation</vt:lpstr>
      <vt:lpstr>District Commanders Expectations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135</cp:revision>
  <cp:lastPrinted>2019-03-27T12:54:18Z</cp:lastPrinted>
  <dcterms:created xsi:type="dcterms:W3CDTF">2018-09-13T15:53:27Z</dcterms:created>
  <dcterms:modified xsi:type="dcterms:W3CDTF">2023-08-21T22:32:45Z</dcterms:modified>
</cp:coreProperties>
</file>