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5"/>
  </p:notesMasterIdLst>
  <p:handoutMasterIdLst>
    <p:handoutMasterId r:id="rId6"/>
  </p:handoutMasterIdLst>
  <p:sldIdLst>
    <p:sldId id="332" r:id="rId3"/>
    <p:sldId id="324" r:id="rId4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90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D88EFA-B9E9-428E-BC2C-1DA02E26C108}" v="56" dt="2023-08-14T15:43:21.5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3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0542D12D-F7D2-49BC-AC7F-C8E26F234F1F}" type="datetimeFigureOut">
              <a:rPr lang="en-US" smtClean="0"/>
              <a:t>8/21/23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A7E1FF0-0834-4D78-9A02-FEA382270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1924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4CCB3563-B21F-4472-A953-CA98BFE318F2}" type="datetimeFigureOut">
              <a:rPr lang="en-US" smtClean="0"/>
              <a:t>8/21/23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B8C36D78-C19F-4765-8B7F-2FE8BFF07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410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9550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93236"/>
            <a:ext cx="7886700" cy="488205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FB73DA-5FDE-45B5-BAA4-C61223CC44F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20064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458072"/>
            <a:ext cx="3867150" cy="480825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58073"/>
            <a:ext cx="3867150" cy="479032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94664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able Placeholder 9"/>
          <p:cNvSpPr>
            <a:spLocks noGrp="1"/>
          </p:cNvSpPr>
          <p:nvPr>
            <p:ph type="tbl" sz="quarter" idx="13"/>
          </p:nvPr>
        </p:nvSpPr>
        <p:spPr>
          <a:xfrm>
            <a:off x="609600" y="1524000"/>
            <a:ext cx="7905749" cy="47244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3681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hart Placeholder 10"/>
          <p:cNvSpPr>
            <a:spLocks noGrp="1"/>
          </p:cNvSpPr>
          <p:nvPr>
            <p:ph type="chart" sz="quarter" idx="11"/>
          </p:nvPr>
        </p:nvSpPr>
        <p:spPr>
          <a:xfrm>
            <a:off x="645459" y="1515035"/>
            <a:ext cx="7869891" cy="466192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85688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39217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41"/>
          <a:stretch/>
        </p:blipFill>
        <p:spPr>
          <a:xfrm>
            <a:off x="1" y="0"/>
            <a:ext cx="3859110" cy="68580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401" y="623548"/>
            <a:ext cx="3494500" cy="1221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192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252728"/>
            <a:ext cx="9144000" cy="56052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B18D57-13A5-4968-950D-8FEF41FA439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0" y="1243584"/>
            <a:ext cx="9144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7845" y="273873"/>
            <a:ext cx="1977485" cy="691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841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6" r:id="rId2"/>
    <p:sldLayoutId id="2147483680" r:id="rId3"/>
    <p:sldLayoutId id="2147483681" r:id="rId4"/>
    <p:sldLayoutId id="2147483678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41DAF93-6BB3-DD3C-17A5-1B22DB146FFD}"/>
              </a:ext>
            </a:extLst>
          </p:cNvPr>
          <p:cNvSpPr txBox="1"/>
          <p:nvPr/>
        </p:nvSpPr>
        <p:spPr>
          <a:xfrm>
            <a:off x="0" y="264417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District Commanders Expectations</a:t>
            </a:r>
          </a:p>
          <a:p>
            <a:pPr algn="ctr"/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4211842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District Commanders Expectations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83F075-8001-F3FD-2402-F9BB4287D64C}"/>
              </a:ext>
            </a:extLst>
          </p:cNvPr>
          <p:cNvSpPr txBox="1"/>
          <p:nvPr/>
        </p:nvSpPr>
        <p:spPr>
          <a:xfrm>
            <a:off x="527537" y="1616721"/>
            <a:ext cx="839665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Know your Leadership, duties, &amp; Responsibilities.</a:t>
            </a:r>
          </a:p>
          <a:p>
            <a:endParaRPr lang="en-US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Stay Educated and Informed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Know your duties and obligations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Appoint your officers and committee chairs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Be prepared to run your District Meeting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Work with posts within your district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Help posts resolve problems and work with them on post development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Attend Department Council of Administration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Participate in VFW Training</a:t>
            </a:r>
          </a:p>
        </p:txBody>
      </p:sp>
    </p:spTree>
    <p:extLst>
      <p:ext uri="{BB962C8B-B14F-4D97-AF65-F5344CB8AC3E}">
        <p14:creationId xmlns:p14="http://schemas.microsoft.com/office/powerpoint/2010/main" val="3379032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ae6d70f-954b-4811-92b6-0530d6f84c43}" enabled="0" method="" siteId="{fae6d70f-954b-4811-92b6-0530d6f84c4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2929</TotalTime>
  <Words>64</Words>
  <Application>Microsoft Macintosh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Custom Design</vt:lpstr>
      <vt:lpstr>PowerPoint Presentation</vt:lpstr>
      <vt:lpstr>District Commanders Expectations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Monica Levy</dc:creator>
  <cp:lastModifiedBy>Robert Schmidbauer</cp:lastModifiedBy>
  <cp:revision>135</cp:revision>
  <cp:lastPrinted>2019-03-27T12:54:18Z</cp:lastPrinted>
  <dcterms:created xsi:type="dcterms:W3CDTF">2018-09-13T15:53:27Z</dcterms:created>
  <dcterms:modified xsi:type="dcterms:W3CDTF">2023-08-21T22:32:45Z</dcterms:modified>
</cp:coreProperties>
</file>