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2"/>
  </p:notesMasterIdLst>
  <p:handoutMasterIdLst>
    <p:handoutMasterId r:id="rId13"/>
  </p:handoutMasterIdLst>
  <p:sldIdLst>
    <p:sldId id="341" r:id="rId3"/>
    <p:sldId id="339" r:id="rId4"/>
    <p:sldId id="373" r:id="rId5"/>
    <p:sldId id="374" r:id="rId6"/>
    <p:sldId id="375" r:id="rId7"/>
    <p:sldId id="376" r:id="rId8"/>
    <p:sldId id="377" r:id="rId9"/>
    <p:sldId id="378" r:id="rId10"/>
    <p:sldId id="379" r:id="rId11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90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0542D12D-F7D2-49BC-AC7F-C8E26F234F1F}" type="datetimeFigureOut">
              <a:rPr lang="en-US" smtClean="0"/>
              <a:t>8/21/23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A7E1FF0-0834-4D78-9A02-FEA382270F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192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CCB3563-B21F-4472-A953-CA98BFE318F2}" type="datetimeFigureOut">
              <a:rPr lang="en-US" smtClean="0"/>
              <a:t>8/21/23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8C36D78-C19F-4765-8B7F-2FE8BFF07D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410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550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93236"/>
            <a:ext cx="7886700" cy="488205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FB73DA-5FDE-45B5-BAA4-C61223CC44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15153" y="134472"/>
            <a:ext cx="6338048" cy="981732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0064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58072"/>
            <a:ext cx="3867150" cy="480825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58073"/>
            <a:ext cx="3867150" cy="479032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5153" y="134472"/>
            <a:ext cx="6338048" cy="981732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4664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609600" y="1524000"/>
            <a:ext cx="7905749" cy="47244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5153" y="134472"/>
            <a:ext cx="6338048" cy="981732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681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1"/>
          </p:nvPr>
        </p:nvSpPr>
        <p:spPr>
          <a:xfrm>
            <a:off x="645459" y="1515035"/>
            <a:ext cx="7869891" cy="466192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5153" y="134472"/>
            <a:ext cx="6338048" cy="981732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5688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5153" y="134472"/>
            <a:ext cx="6338048" cy="981732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921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1"/>
          <a:stretch/>
        </p:blipFill>
        <p:spPr>
          <a:xfrm>
            <a:off x="1" y="0"/>
            <a:ext cx="385911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01" y="623548"/>
            <a:ext cx="3494500" cy="122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92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252728"/>
            <a:ext cx="9144000" cy="56052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B18D57-13A5-4968-950D-8FEF41FA439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1243584"/>
            <a:ext cx="91440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845" y="273873"/>
            <a:ext cx="1977485" cy="69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4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80" r:id="rId3"/>
    <p:sldLayoutId id="2147483681" r:id="rId4"/>
    <p:sldLayoutId id="214748367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ms.vfw.org/Default.aspx#collapseThree" TargetMode="External"/><Relationship Id="rId2" Type="http://schemas.openxmlformats.org/officeDocument/2006/relationships/hyperlink" Target="http://www.vfw.org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oms.vfw.org/MembershipOrderForm.aspx?sec=3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41DAF93-6BB3-DD3C-17A5-1B22DB146FFD}"/>
              </a:ext>
            </a:extLst>
          </p:cNvPr>
          <p:cNvSpPr txBox="1"/>
          <p:nvPr/>
        </p:nvSpPr>
        <p:spPr>
          <a:xfrm>
            <a:off x="0" y="2531035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Membership Drives</a:t>
            </a:r>
          </a:p>
          <a:p>
            <a:pPr algn="ctr"/>
            <a:endParaRPr lang="en-US" sz="48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00AE26-E8D8-0885-1E90-04A1CFBCB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184" y="435201"/>
            <a:ext cx="1371719" cy="17679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6771BE-67EF-3718-FC3C-EAB940F21A81}"/>
              </a:ext>
            </a:extLst>
          </p:cNvPr>
          <p:cNvPicPr/>
          <p:nvPr/>
        </p:nvPicPr>
        <p:blipFill rotWithShape="1">
          <a:blip r:embed="rId3"/>
          <a:srcRect l="1" t="17434" r="2727" b="18035"/>
          <a:stretch/>
        </p:blipFill>
        <p:spPr>
          <a:xfrm>
            <a:off x="4309903" y="4428536"/>
            <a:ext cx="3181380" cy="199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86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Membership Drives</a:t>
            </a:r>
            <a:br>
              <a:rPr lang="en-US" sz="2800" dirty="0"/>
            </a:br>
            <a:r>
              <a:rPr lang="en-US" sz="2400" dirty="0"/>
              <a:t>Personnel Contact (Preferred Method)</a:t>
            </a:r>
          </a:p>
        </p:txBody>
      </p:sp>
      <p:pic>
        <p:nvPicPr>
          <p:cNvPr id="3" name="Picture 2" descr="A group of men standing under a tent&#10;&#10;Description automatically generated">
            <a:extLst>
              <a:ext uri="{FF2B5EF4-FFF2-40B4-BE49-F238E27FC236}">
                <a16:creationId xmlns:a16="http://schemas.microsoft.com/office/drawing/2014/main" id="{10BB4A9C-E673-928D-F554-F8CEF818F7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9" y="2909296"/>
            <a:ext cx="7100047" cy="37015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A0DB4E-8BD3-3C4C-CDF5-3EAFA87E8BBD}"/>
              </a:ext>
            </a:extLst>
          </p:cNvPr>
          <p:cNvSpPr/>
          <p:nvPr/>
        </p:nvSpPr>
        <p:spPr>
          <a:xfrm>
            <a:off x="2570489" y="1502447"/>
            <a:ext cx="4694889" cy="1835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 Recruiting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ooth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Meeting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Door-to-door</a:t>
            </a:r>
          </a:p>
          <a:p>
            <a:pPr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795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Membership Drives</a:t>
            </a:r>
            <a:br>
              <a:rPr lang="en-US" sz="2800" dirty="0"/>
            </a:br>
            <a:r>
              <a:rPr lang="en-US" sz="2800" dirty="0"/>
              <a:t>Mail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A0DB4E-8BD3-3C4C-CDF5-3EAFA87E8BBD}"/>
              </a:ext>
            </a:extLst>
          </p:cNvPr>
          <p:cNvSpPr/>
          <p:nvPr/>
        </p:nvSpPr>
        <p:spPr>
          <a:xfrm>
            <a:off x="2039815" y="1502447"/>
            <a:ext cx="52255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Expired/relocate list for your zip code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Dues notices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 Newsletters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Benefits Information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AutoShape 4" descr="Image result for mail image">
            <a:extLst>
              <a:ext uri="{FF2B5EF4-FFF2-40B4-BE49-F238E27FC236}">
                <a16:creationId xmlns:a16="http://schemas.microsoft.com/office/drawing/2014/main" id="{C7281299-EF67-3027-E44B-77B23BD500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6" descr="Post Mail">
            <a:extLst>
              <a:ext uri="{FF2B5EF4-FFF2-40B4-BE49-F238E27FC236}">
                <a16:creationId xmlns:a16="http://schemas.microsoft.com/office/drawing/2014/main" id="{644EA4E1-C16F-6683-CA3A-01510AD737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72962" y="3429000"/>
            <a:ext cx="1403838" cy="140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651A42-A4A0-9668-233F-FB22112F6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783" y="3195258"/>
            <a:ext cx="5146433" cy="343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33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Membership Drives</a:t>
            </a:r>
            <a:br>
              <a:rPr lang="en-US" sz="2800" dirty="0"/>
            </a:br>
            <a:r>
              <a:rPr lang="en-US" sz="2800" dirty="0"/>
              <a:t>E-Mail / Referrals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A0DB4E-8BD3-3C4C-CDF5-3EAFA87E8BBD}"/>
              </a:ext>
            </a:extLst>
          </p:cNvPr>
          <p:cNvSpPr/>
          <p:nvPr/>
        </p:nvSpPr>
        <p:spPr>
          <a:xfrm>
            <a:off x="215153" y="2371391"/>
            <a:ext cx="3802932" cy="2020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a great way to stay in touch with your members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FDF53D-BDAA-FB12-6B29-0E444014F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746" y="1718323"/>
            <a:ext cx="4317022" cy="27801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638530-31E4-DBD2-EF55-A1171121139C}"/>
              </a:ext>
            </a:extLst>
          </p:cNvPr>
          <p:cNvSpPr txBox="1"/>
          <p:nvPr/>
        </p:nvSpPr>
        <p:spPr>
          <a:xfrm>
            <a:off x="4580795" y="5233573"/>
            <a:ext cx="45763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 Members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Family &amp; Friends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McKell's Closet: Referral Contest!">
            <a:extLst>
              <a:ext uri="{FF2B5EF4-FFF2-40B4-BE49-F238E27FC236}">
                <a16:creationId xmlns:a16="http://schemas.microsoft.com/office/drawing/2014/main" id="{51BA5A37-1855-D45B-969A-20E01C163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75" y="4800210"/>
            <a:ext cx="2136531" cy="169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232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Membership Drives</a:t>
            </a:r>
            <a:br>
              <a:rPr lang="en-US" sz="2800" dirty="0"/>
            </a:br>
            <a:r>
              <a:rPr lang="en-US" sz="2800" dirty="0"/>
              <a:t>Telephone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A0DB4E-8BD3-3C4C-CDF5-3EAFA87E8BBD}"/>
              </a:ext>
            </a:extLst>
          </p:cNvPr>
          <p:cNvSpPr/>
          <p:nvPr/>
        </p:nvSpPr>
        <p:spPr>
          <a:xfrm>
            <a:off x="659423" y="2633064"/>
            <a:ext cx="3675185" cy="3312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Fastest way to contact large numbers of members and follow-up on prospect leads generated at other events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5AD431-5117-8D00-29AB-9A7E8485C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701" y="2751992"/>
            <a:ext cx="4161693" cy="249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88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Is My Post Dying?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A0DB4E-8BD3-3C4C-CDF5-3EAFA87E8BBD}"/>
              </a:ext>
            </a:extLst>
          </p:cNvPr>
          <p:cNvSpPr/>
          <p:nvPr/>
        </p:nvSpPr>
        <p:spPr>
          <a:xfrm>
            <a:off x="320919" y="1648326"/>
            <a:ext cx="8502161" cy="5467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Posts with </a:t>
            </a:r>
            <a:r>
              <a:rPr lang="en-US" sz="2800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zero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new or reinstated members on MEMSTATS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Posts with Officer’s without Electronic Mail or Phone numbers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Posts failing to provide timely reports to District/Department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Posts reaching 100%, but failing to recruit new members (buying 100%?)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Posts with one or more of the above who fail to request assistance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Posts who do not/Will Not Use Relief Fund!!!!!!!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988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Zero Growth Posts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A0DB4E-8BD3-3C4C-CDF5-3EAFA87E8BBD}"/>
              </a:ext>
            </a:extLst>
          </p:cNvPr>
          <p:cNvSpPr/>
          <p:nvPr/>
        </p:nvSpPr>
        <p:spPr>
          <a:xfrm>
            <a:off x="769327" y="1366972"/>
            <a:ext cx="8502161" cy="727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 Posts with zero new members on 2022-2023 MEMSTATS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9D45FA-2AF7-E970-2795-358B484FE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256" y="2345311"/>
            <a:ext cx="6547671" cy="4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08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to Order Brochures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D427BF-E59F-287D-9379-5121D076CB0B}"/>
              </a:ext>
            </a:extLst>
          </p:cNvPr>
          <p:cNvSpPr txBox="1"/>
          <p:nvPr/>
        </p:nvSpPr>
        <p:spPr>
          <a:xfrm>
            <a:off x="430822" y="1895164"/>
            <a:ext cx="8581293" cy="3682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Log into VFW Web site 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WWW.VFW.ORG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</a:rPr>
              <a:t>Sign in </a:t>
            </a:r>
          </a:p>
          <a:p>
            <a:pPr marL="285750" marR="0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Select OMS (Online Membership System)</a:t>
            </a:r>
          </a:p>
          <a:p>
            <a:pPr marL="285750" indent="-285750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</a:rPr>
              <a:t>Select Tools, Products and Merch </a:t>
            </a:r>
            <a:r>
              <a:rPr lang="en-US" sz="2400" b="1" i="0" u="none" strike="noStrike" dirty="0">
                <a:solidFill>
                  <a:srgbClr val="333333"/>
                </a:solidFill>
                <a:effectLst/>
                <a:hlinkClick r:id="rId3"/>
              </a:rPr>
              <a:t> Tools, Products &amp; Merch</a:t>
            </a:r>
            <a:endParaRPr lang="en-US" sz="2400" dirty="0">
              <a:ea typeface="Calibri" panose="020F0502020204030204" pitchFamily="34" charset="0"/>
            </a:endParaRPr>
          </a:p>
          <a:p>
            <a:pPr marL="285750" marR="0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hlinkClick r:id="rId4"/>
              </a:rPr>
              <a:t>Membership Recruiting Brochures Order Form</a:t>
            </a:r>
            <a:endParaRPr lang="en-US" sz="2400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25915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8D57-13A5-4968-950D-8FEF41FA4399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to Order Brochures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9D48E1-3191-52FA-4C56-651137EDC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9657"/>
            <a:ext cx="9144000" cy="562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84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ae6d70f-954b-4811-92b6-0530d6f84c43}" enabled="0" method="" siteId="{fae6d70f-954b-4811-92b6-0530d6f84c4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2932</TotalTime>
  <Words>213</Words>
  <Application>Microsoft Macintosh PowerPoint</Application>
  <PresentationFormat>On-screen Show (4:3)</PresentationFormat>
  <Paragraphs>40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Custom Design</vt:lpstr>
      <vt:lpstr>PowerPoint Presentation</vt:lpstr>
      <vt:lpstr>Membership Drives Personnel Contact (Preferred Method)</vt:lpstr>
      <vt:lpstr>Membership Drives Mail</vt:lpstr>
      <vt:lpstr>Membership Drives E-Mail / Referrals</vt:lpstr>
      <vt:lpstr>Membership Drives Telephone</vt:lpstr>
      <vt:lpstr>Is My Post Dying?</vt:lpstr>
      <vt:lpstr>Zero Growth Posts</vt:lpstr>
      <vt:lpstr>How to Order Brochures</vt:lpstr>
      <vt:lpstr>How to Order Brochures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Levy</dc:creator>
  <cp:lastModifiedBy>Robert Schmidbauer</cp:lastModifiedBy>
  <cp:revision>135</cp:revision>
  <cp:lastPrinted>2019-03-27T12:54:18Z</cp:lastPrinted>
  <dcterms:created xsi:type="dcterms:W3CDTF">2018-09-13T15:53:27Z</dcterms:created>
  <dcterms:modified xsi:type="dcterms:W3CDTF">2023-08-21T22:31:06Z</dcterms:modified>
</cp:coreProperties>
</file>