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microsoft.com/office/2020/02/relationships/classificationlabels" Target="docMetadata/LabelInfo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335" r:id="rId3"/>
    <p:sldId id="330" r:id="rId4"/>
    <p:sldId id="371" r:id="rId5"/>
    <p:sldId id="372" r:id="rId6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790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26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23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0542D12D-F7D2-49BC-AC7F-C8E26F234F1F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A7E1FF0-0834-4D78-9A02-FEA382270F5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1924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4CCB3563-B21F-4472-A953-CA98BFE318F2}" type="datetimeFigureOut">
              <a:rPr lang="en-US" smtClean="0"/>
              <a:t>8/21/23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7638" y="1163638"/>
            <a:ext cx="4187825" cy="31416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80004"/>
            <a:ext cx="5618480" cy="3665458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B8C36D78-C19F-4765-8B7F-2FE8BFF07D6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410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9550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93236"/>
            <a:ext cx="7886700" cy="488205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FB73DA-5FDE-45B5-BAA4-C61223CC44F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00649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458072"/>
            <a:ext cx="3867150" cy="4808257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58073"/>
            <a:ext cx="3867150" cy="47903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594664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Table Placeholder 9"/>
          <p:cNvSpPr>
            <a:spLocks noGrp="1"/>
          </p:cNvSpPr>
          <p:nvPr>
            <p:ph type="tbl" sz="quarter" idx="13"/>
          </p:nvPr>
        </p:nvSpPr>
        <p:spPr>
          <a:xfrm>
            <a:off x="609600" y="1524000"/>
            <a:ext cx="7905749" cy="4724400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13681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hart Placeholder 10"/>
          <p:cNvSpPr>
            <a:spLocks noGrp="1"/>
          </p:cNvSpPr>
          <p:nvPr>
            <p:ph type="chart" sz="quarter" idx="11"/>
          </p:nvPr>
        </p:nvSpPr>
        <p:spPr>
          <a:xfrm>
            <a:off x="645459" y="1515035"/>
            <a:ext cx="7869891" cy="4661928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85688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15153" y="134472"/>
            <a:ext cx="6338048" cy="981732"/>
          </a:xfrm>
          <a:prstGeom prst="rect">
            <a:avLst/>
          </a:prstGeom>
        </p:spPr>
        <p:txBody>
          <a:bodyPr anchor="ctr"/>
          <a:lstStyle>
            <a:lvl1pPr>
              <a:defRPr sz="32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392177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theme" Target="../theme/theme2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41"/>
          <a:stretch/>
        </p:blipFill>
        <p:spPr>
          <a:xfrm>
            <a:off x="1" y="0"/>
            <a:ext cx="3859110" cy="6858000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54401" y="623548"/>
            <a:ext cx="3494500" cy="12217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9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252728"/>
            <a:ext cx="9144000" cy="5605272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0B18D57-13A5-4968-950D-8FEF41FA4399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0" y="1243584"/>
            <a:ext cx="9144000" cy="0"/>
          </a:xfrm>
          <a:prstGeom prst="line">
            <a:avLst/>
          </a:prstGeom>
          <a:ln w="19050"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7845" y="273873"/>
            <a:ext cx="1977485" cy="6919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58412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6" r:id="rId2"/>
    <p:sldLayoutId id="2147483680" r:id="rId3"/>
    <p:sldLayoutId id="2147483681" r:id="rId4"/>
    <p:sldLayoutId id="2147483678" r:id="rId5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41DAF93-6BB3-DD3C-17A5-1B22DB146FFD}"/>
              </a:ext>
            </a:extLst>
          </p:cNvPr>
          <p:cNvSpPr txBox="1"/>
          <p:nvPr/>
        </p:nvSpPr>
        <p:spPr>
          <a:xfrm>
            <a:off x="0" y="2644170"/>
            <a:ext cx="91440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b="1" dirty="0"/>
              <a:t>District Programs Expectations/Responsibilities</a:t>
            </a:r>
          </a:p>
          <a:p>
            <a:pPr algn="ctr"/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402215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Smart/Maher Citizenship Education Teacher Award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E18478-7725-6057-61F0-C9AC8E787C10}"/>
              </a:ext>
            </a:extLst>
          </p:cNvPr>
          <p:cNvSpPr txBox="1"/>
          <p:nvPr/>
        </p:nvSpPr>
        <p:spPr>
          <a:xfrm>
            <a:off x="342900" y="2355274"/>
            <a:ext cx="8590085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October 31, Entries to the Post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November 15, Post Winners to the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December 15, District Winners to the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February 1, Department Winners and reports due to National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26331796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Voice of Democracy &amp; Patriots Pen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E18478-7725-6057-61F0-C9AC8E787C10}"/>
              </a:ext>
            </a:extLst>
          </p:cNvPr>
          <p:cNvSpPr txBox="1"/>
          <p:nvPr/>
        </p:nvSpPr>
        <p:spPr>
          <a:xfrm>
            <a:off x="276957" y="1282612"/>
            <a:ext cx="859008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October 31, Entries to the Post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November 15, Post winners to the District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December 15, District winners to the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January 10, Completion of Department judging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January 15, District participation reports due to Department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January 15, Department winners due to National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b="1" dirty="0"/>
              <a:t>January 31, Department reports due to National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236479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B18D57-13A5-4968-950D-8FEF41FA4399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/>
              <a:t>Post Program Due Dates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E18478-7725-6057-61F0-C9AC8E787C10}"/>
              </a:ext>
            </a:extLst>
          </p:cNvPr>
          <p:cNvSpPr txBox="1"/>
          <p:nvPr/>
        </p:nvSpPr>
        <p:spPr>
          <a:xfrm>
            <a:off x="276957" y="1379327"/>
            <a:ext cx="8590085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/>
              <a:t>Scout of the year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April 1, Post Entry to Department</a:t>
            </a:r>
          </a:p>
          <a:p>
            <a:endParaRPr lang="en-US" sz="2800" b="1" dirty="0"/>
          </a:p>
          <a:p>
            <a:r>
              <a:rPr lang="en-US" sz="2800" b="1" dirty="0"/>
              <a:t>Community Service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April 30, Post Special Project to Department</a:t>
            </a:r>
          </a:p>
          <a:p>
            <a:endParaRPr lang="en-US" sz="2800" b="1" dirty="0"/>
          </a:p>
          <a:p>
            <a:r>
              <a:rPr lang="en-US" sz="2800" b="1" dirty="0"/>
              <a:t>Public Servant (Law Enforcement, Firefighter &amp; EMT)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January 1, Post Entries to Department</a:t>
            </a:r>
          </a:p>
          <a:p>
            <a:endParaRPr lang="en-US" sz="2800" b="1" dirty="0"/>
          </a:p>
          <a:p>
            <a:r>
              <a:rPr lang="en-US" sz="2800" b="1" dirty="0"/>
              <a:t>National Certificate of Recognition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b="1" dirty="0"/>
              <a:t>April 1, Post Entry to Department</a:t>
            </a:r>
          </a:p>
          <a:p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4166933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fae6d70f-954b-4811-92b6-0530d6f84c43}" enabled="0" method="" siteId="{fae6d70f-954b-4811-92b6-0530d6f84c43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2931</TotalTime>
  <Words>162</Words>
  <Application>Microsoft Macintosh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Times New Roman</vt:lpstr>
      <vt:lpstr>Office Theme</vt:lpstr>
      <vt:lpstr>Custom Design</vt:lpstr>
      <vt:lpstr>PowerPoint Presentation</vt:lpstr>
      <vt:lpstr>Smart/Maher Citizenship Education Teacher Award</vt:lpstr>
      <vt:lpstr>Voice of Democracy &amp; Patriots Pen</vt:lpstr>
      <vt:lpstr>Post Program Due Dates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Monica Levy</dc:creator>
  <cp:lastModifiedBy>Robert Schmidbauer</cp:lastModifiedBy>
  <cp:revision>135</cp:revision>
  <cp:lastPrinted>2019-03-27T12:54:18Z</cp:lastPrinted>
  <dcterms:created xsi:type="dcterms:W3CDTF">2018-09-13T15:53:27Z</dcterms:created>
  <dcterms:modified xsi:type="dcterms:W3CDTF">2023-08-21T22:32:32Z</dcterms:modified>
</cp:coreProperties>
</file>