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335" r:id="rId3"/>
    <p:sldId id="330" r:id="rId4"/>
    <p:sldId id="371" r:id="rId5"/>
    <p:sldId id="372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9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542D12D-F7D2-49BC-AC7F-C8E26F234F1F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A7E1FF0-0834-4D78-9A02-FEA382270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924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CCB3563-B21F-4472-A953-CA98BFE318F2}" type="datetimeFigureOut">
              <a:rPr lang="en-US" smtClean="0"/>
              <a:t>8/21/23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8C36D78-C19F-4765-8B7F-2FE8BFF07D6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41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95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3236"/>
            <a:ext cx="7886700" cy="488205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73DA-5FDE-45B5-BAA4-C61223CC44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0064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58072"/>
            <a:ext cx="3867150" cy="480825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8073"/>
            <a:ext cx="3867150" cy="47903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66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609600" y="1524000"/>
            <a:ext cx="7905749" cy="4724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68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1"/>
          </p:nvPr>
        </p:nvSpPr>
        <p:spPr>
          <a:xfrm>
            <a:off x="645459" y="1515035"/>
            <a:ext cx="7869891" cy="46619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568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5153" y="134472"/>
            <a:ext cx="6338048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921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1"/>
          <a:stretch/>
        </p:blipFill>
        <p:spPr>
          <a:xfrm>
            <a:off x="1" y="0"/>
            <a:ext cx="3859110" cy="6858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401" y="623548"/>
            <a:ext cx="3494500" cy="122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819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52728"/>
            <a:ext cx="9144000" cy="5605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B18D57-13A5-4968-950D-8FEF41FA439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243584"/>
            <a:ext cx="9144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7845" y="273873"/>
            <a:ext cx="1977485" cy="69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4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80" r:id="rId3"/>
    <p:sldLayoutId id="2147483681" r:id="rId4"/>
    <p:sldLayoutId id="214748367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41DAF93-6BB3-DD3C-17A5-1B22DB146FFD}"/>
              </a:ext>
            </a:extLst>
          </p:cNvPr>
          <p:cNvSpPr txBox="1"/>
          <p:nvPr/>
        </p:nvSpPr>
        <p:spPr>
          <a:xfrm>
            <a:off x="0" y="264417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District Programs Expectations/Responsibilities</a:t>
            </a:r>
          </a:p>
          <a:p>
            <a:pPr algn="ctr"/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022154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Smart/Maher Citizenship Education Teacher Award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E18478-7725-6057-61F0-C9AC8E787C10}"/>
              </a:ext>
            </a:extLst>
          </p:cNvPr>
          <p:cNvSpPr txBox="1"/>
          <p:nvPr/>
        </p:nvSpPr>
        <p:spPr>
          <a:xfrm>
            <a:off x="342900" y="2355274"/>
            <a:ext cx="859008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October 31, Entries to the Post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November 15, Post Winners to the District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December 15, District Winners to the Department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February 1, Department Winners and reports due to National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33179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Voice of Democracy &amp; Patriots Pen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E18478-7725-6057-61F0-C9AC8E787C10}"/>
              </a:ext>
            </a:extLst>
          </p:cNvPr>
          <p:cNvSpPr txBox="1"/>
          <p:nvPr/>
        </p:nvSpPr>
        <p:spPr>
          <a:xfrm>
            <a:off x="276957" y="1282612"/>
            <a:ext cx="8590085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October 31, Entries to the Post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November 15, Post winners to the District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December 15, District winners to the Department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January 10, Completion of Department judging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January 15, District participation reports due to Department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January 15, Department winners due to National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/>
              <a:t>January 31, Department reports due to National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2364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Post Program Due Dates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E18478-7725-6057-61F0-C9AC8E787C10}"/>
              </a:ext>
            </a:extLst>
          </p:cNvPr>
          <p:cNvSpPr txBox="1"/>
          <p:nvPr/>
        </p:nvSpPr>
        <p:spPr>
          <a:xfrm>
            <a:off x="276957" y="1379327"/>
            <a:ext cx="859008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Scout of the year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April 1, Post Entry to Department</a:t>
            </a:r>
          </a:p>
          <a:p>
            <a:endParaRPr lang="en-US" sz="2800" b="1" dirty="0"/>
          </a:p>
          <a:p>
            <a:r>
              <a:rPr lang="en-US" sz="2800" b="1" dirty="0"/>
              <a:t>Community Service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April 30, Post Special Project to Department</a:t>
            </a:r>
          </a:p>
          <a:p>
            <a:endParaRPr lang="en-US" sz="2800" b="1" dirty="0"/>
          </a:p>
          <a:p>
            <a:r>
              <a:rPr lang="en-US" sz="2800" b="1" dirty="0"/>
              <a:t>Public Servant (Law Enforcement, Firefighter &amp; EMT)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January 1, Post Entries to Department</a:t>
            </a:r>
          </a:p>
          <a:p>
            <a:endParaRPr lang="en-US" sz="2800" b="1" dirty="0"/>
          </a:p>
          <a:p>
            <a:r>
              <a:rPr lang="en-US" sz="2800" b="1" dirty="0"/>
              <a:t>National Certificate of Recognition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/>
              <a:t>April 1, Post Entry to Department</a:t>
            </a:r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66933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2931</TotalTime>
  <Words>162</Words>
  <Application>Microsoft Macintosh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Custom Design</vt:lpstr>
      <vt:lpstr>PowerPoint Presentation</vt:lpstr>
      <vt:lpstr>Smart/Maher Citizenship Education Teacher Award</vt:lpstr>
      <vt:lpstr>Voice of Democracy &amp; Patriots Pen</vt:lpstr>
      <vt:lpstr>Post Program Due 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Levy</dc:creator>
  <cp:lastModifiedBy>Robert Schmidbauer</cp:lastModifiedBy>
  <cp:revision>135</cp:revision>
  <cp:lastPrinted>2019-03-27T12:54:18Z</cp:lastPrinted>
  <dcterms:created xsi:type="dcterms:W3CDTF">2018-09-13T15:53:27Z</dcterms:created>
  <dcterms:modified xsi:type="dcterms:W3CDTF">2023-08-21T22:32:32Z</dcterms:modified>
</cp:coreProperties>
</file>