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336" r:id="rId3"/>
    <p:sldId id="328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1DAF93-6BB3-DD3C-17A5-1B22DB146FFD}"/>
              </a:ext>
            </a:extLst>
          </p:cNvPr>
          <p:cNvSpPr txBox="1"/>
          <p:nvPr/>
        </p:nvSpPr>
        <p:spPr>
          <a:xfrm>
            <a:off x="0" y="264417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District SOI Topics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5676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District SOI Topics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5136B4-627E-AA0E-9CA7-D8348AC62B23}"/>
              </a:ext>
            </a:extLst>
          </p:cNvPr>
          <p:cNvSpPr txBox="1"/>
          <p:nvPr/>
        </p:nvSpPr>
        <p:spPr>
          <a:xfrm>
            <a:off x="276957" y="1379327"/>
            <a:ext cx="85900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Ensure all Post Commanders, Quartermasters, and Trustees not at Department SOI, receive training on the material presented there.</a:t>
            </a:r>
          </a:p>
          <a:p>
            <a:endParaRPr lang="en-US" sz="2800" b="1" dirty="0"/>
          </a:p>
          <a:p>
            <a:r>
              <a:rPr lang="en-US" sz="2800" b="1" dirty="0"/>
              <a:t>The District POI must include training on:</a:t>
            </a:r>
          </a:p>
          <a:p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Membership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Legislative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Post Revitalization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Website/Social Media/Public Relations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2652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2932</TotalTime>
  <Words>49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Custom Design</vt:lpstr>
      <vt:lpstr>PowerPoint Presentation</vt:lpstr>
      <vt:lpstr>District SOI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135</cp:revision>
  <cp:lastPrinted>2019-03-27T12:54:18Z</cp:lastPrinted>
  <dcterms:created xsi:type="dcterms:W3CDTF">2018-09-13T15:53:27Z</dcterms:created>
  <dcterms:modified xsi:type="dcterms:W3CDTF">2023-08-21T22:31:55Z</dcterms:modified>
</cp:coreProperties>
</file>