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handoutMasterIdLst>
    <p:handoutMasterId r:id="rId6"/>
  </p:handoutMasterIdLst>
  <p:sldIdLst>
    <p:sldId id="336" r:id="rId3"/>
    <p:sldId id="328" r:id="rId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9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542D12D-F7D2-49BC-AC7F-C8E26F234F1F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A7E1FF0-0834-4D78-9A02-FEA382270F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92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CCB3563-B21F-4472-A953-CA98BFE318F2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8C36D78-C19F-4765-8B7F-2FE8BFF07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41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95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3236"/>
            <a:ext cx="7886700" cy="488205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B73DA-5FDE-45B5-BAA4-C61223CC44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006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58072"/>
            <a:ext cx="3867150" cy="480825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8073"/>
            <a:ext cx="3867150" cy="47903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466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609600" y="1524000"/>
            <a:ext cx="7905749" cy="4724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68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hart Placeholder 10"/>
          <p:cNvSpPr>
            <a:spLocks noGrp="1"/>
          </p:cNvSpPr>
          <p:nvPr>
            <p:ph type="chart" sz="quarter" idx="11"/>
          </p:nvPr>
        </p:nvSpPr>
        <p:spPr>
          <a:xfrm>
            <a:off x="645459" y="1515035"/>
            <a:ext cx="7869891" cy="46619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568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921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1"/>
          <a:stretch/>
        </p:blipFill>
        <p:spPr>
          <a:xfrm>
            <a:off x="1" y="0"/>
            <a:ext cx="3859110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401" y="623548"/>
            <a:ext cx="3494500" cy="1221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19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52728"/>
            <a:ext cx="9144000" cy="56052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B18D57-13A5-4968-950D-8FEF41FA439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1243584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845" y="273873"/>
            <a:ext cx="1977485" cy="69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84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80" r:id="rId3"/>
    <p:sldLayoutId id="2147483681" r:id="rId4"/>
    <p:sldLayoutId id="214748367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41DAF93-6BB3-DD3C-17A5-1B22DB146FFD}"/>
              </a:ext>
            </a:extLst>
          </p:cNvPr>
          <p:cNvSpPr txBox="1"/>
          <p:nvPr/>
        </p:nvSpPr>
        <p:spPr>
          <a:xfrm>
            <a:off x="0" y="264417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District SOI Topics</a:t>
            </a:r>
          </a:p>
          <a:p>
            <a:pPr algn="ctr"/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35676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District SOI Topics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5136B4-627E-AA0E-9CA7-D8348AC62B23}"/>
              </a:ext>
            </a:extLst>
          </p:cNvPr>
          <p:cNvSpPr txBox="1"/>
          <p:nvPr/>
        </p:nvSpPr>
        <p:spPr>
          <a:xfrm>
            <a:off x="276957" y="1379327"/>
            <a:ext cx="859008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Ensure all Post Commanders, Quartermasters, and Trustees not at Department SOI, receive training on the material presented there.</a:t>
            </a:r>
          </a:p>
          <a:p>
            <a:endParaRPr lang="en-US" sz="2800" b="1" dirty="0"/>
          </a:p>
          <a:p>
            <a:r>
              <a:rPr lang="en-US" sz="2800" b="1" dirty="0"/>
              <a:t>The District POI must include training on:</a:t>
            </a:r>
          </a:p>
          <a:p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Programs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Membership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Legislative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Post Revitalization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Website/Social Media/Public Relations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26524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2932</TotalTime>
  <Words>49</Words>
  <Application>Microsoft Macintosh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Custom Design</vt:lpstr>
      <vt:lpstr>PowerPoint Presentation</vt:lpstr>
      <vt:lpstr>District SOI Topics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Monica Levy</dc:creator>
  <cp:lastModifiedBy>Robert Schmidbauer</cp:lastModifiedBy>
  <cp:revision>135</cp:revision>
  <cp:lastPrinted>2019-03-27T12:54:18Z</cp:lastPrinted>
  <dcterms:created xsi:type="dcterms:W3CDTF">2018-09-13T15:53:27Z</dcterms:created>
  <dcterms:modified xsi:type="dcterms:W3CDTF">2023-08-21T22:31:55Z</dcterms:modified>
</cp:coreProperties>
</file>