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0" r:id="rId2"/>
  </p:sldMasterIdLst>
  <p:notesMasterIdLst>
    <p:notesMasterId r:id="rId5"/>
  </p:notesMasterIdLst>
  <p:sldIdLst>
    <p:sldId id="258" r:id="rId3"/>
    <p:sldId id="259" r:id="rId4"/>
  </p:sldIdLst>
  <p:sldSz cx="9144000" cy="6858000" type="screen4x3"/>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2" roundtripDataSignature="AMtx7mhqOWjRNWOwwnyr2GREWgsxGZwd6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082"/>
    <p:restoredTop sz="94694"/>
  </p:normalViewPr>
  <p:slideViewPr>
    <p:cSldViewPr snapToGrid="0">
      <p:cViewPr varScale="1">
        <p:scale>
          <a:sx n="121" d="100"/>
          <a:sy n="121" d="100"/>
        </p:scale>
        <p:origin x="251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34" Type="http://schemas.openxmlformats.org/officeDocument/2006/relationships/viewProps" Target="viewProps.xml"/><Relationship Id="rId33"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32" Type="http://customschemas.google.com/relationships/presentationmetadata" Target="metadata"/><Relationship Id="rId5" Type="http://schemas.openxmlformats.org/officeDocument/2006/relationships/notesMaster" Target="notesMasters/notesMaster1.xml"/><Relationship Id="rId36" Type="http://schemas.openxmlformats.org/officeDocument/2006/relationships/tableStyles" Target="tableStyles.xml"/><Relationship Id="rId4" Type="http://schemas.openxmlformats.org/officeDocument/2006/relationships/slide" Target="slides/slide2.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43343" cy="467072"/>
          </a:xfrm>
          <a:prstGeom prst="rect">
            <a:avLst/>
          </a:prstGeom>
          <a:noFill/>
          <a:ln>
            <a:noFill/>
          </a:ln>
        </p:spPr>
        <p:txBody>
          <a:bodyPr spcFirstLastPara="1" wrap="square" lIns="93300" tIns="46650" rIns="93300" bIns="4665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8132" y="0"/>
            <a:ext cx="3043343" cy="467072"/>
          </a:xfrm>
          <a:prstGeom prst="rect">
            <a:avLst/>
          </a:prstGeom>
          <a:noFill/>
          <a:ln>
            <a:noFill/>
          </a:ln>
        </p:spPr>
        <p:txBody>
          <a:bodyPr spcFirstLastPara="1" wrap="square" lIns="93300" tIns="46650" rIns="93300" bIns="4665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2310" y="4480004"/>
            <a:ext cx="5618480" cy="3665458"/>
          </a:xfrm>
          <a:prstGeom prst="rect">
            <a:avLst/>
          </a:prstGeom>
          <a:noFill/>
          <a:ln>
            <a:noFill/>
          </a:ln>
        </p:spPr>
        <p:txBody>
          <a:bodyPr spcFirstLastPara="1" wrap="square" lIns="93300" tIns="46650" rIns="93300" bIns="4665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42030"/>
            <a:ext cx="3043343" cy="467071"/>
          </a:xfrm>
          <a:prstGeom prst="rect">
            <a:avLst/>
          </a:prstGeom>
          <a:noFill/>
          <a:ln>
            <a:noFill/>
          </a:ln>
        </p:spPr>
        <p:txBody>
          <a:bodyPr spcFirstLastPara="1" wrap="square" lIns="93300" tIns="46650" rIns="93300" bIns="4665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8132" y="8842030"/>
            <a:ext cx="3043343" cy="467071"/>
          </a:xfrm>
          <a:prstGeom prst="rect">
            <a:avLst/>
          </a:prstGeom>
          <a:noFill/>
          <a:ln>
            <a:noFill/>
          </a:ln>
        </p:spPr>
        <p:txBody>
          <a:bodyPr spcFirstLastPara="1" wrap="square" lIns="93300" tIns="46650" rIns="93300" bIns="4665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3: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51" name="Google Shape;51;p3: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4: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56" name="Google Shape;56;p4: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3"/>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9"/>
        <p:cNvGrpSpPr/>
        <p:nvPr/>
      </p:nvGrpSpPr>
      <p:grpSpPr>
        <a:xfrm>
          <a:off x="0" y="0"/>
          <a:ext cx="0" cy="0"/>
          <a:chOff x="0" y="0"/>
          <a:chExt cx="0" cy="0"/>
        </a:xfrm>
      </p:grpSpPr>
      <p:sp>
        <p:nvSpPr>
          <p:cNvPr id="20" name="Google Shape;20;p30"/>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30"/>
          <p:cNvSpPr>
            <a:spLocks noGrp="1"/>
          </p:cNvSpPr>
          <p:nvPr>
            <p:ph type="chart" idx="2"/>
          </p:nvPr>
        </p:nvSpPr>
        <p:spPr>
          <a:xfrm>
            <a:off x="645459" y="1515035"/>
            <a:ext cx="7869891" cy="4661928"/>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R="0" lvl="1"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2pPr>
            <a:lvl3pPr marR="0" lvl="2"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Times New Roman"/>
                <a:ea typeface="Times New Roman"/>
                <a:cs typeface="Times New Roman"/>
                <a:sym typeface="Times New Roman"/>
              </a:defRPr>
            </a:lvl3pPr>
            <a:lvl4pPr marR="0" lvl="3"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Times New Roman"/>
                <a:ea typeface="Times New Roman"/>
                <a:cs typeface="Times New Roman"/>
                <a:sym typeface="Times New Roman"/>
              </a:defRPr>
            </a:lvl4pPr>
            <a:lvl5pPr marR="0" lvl="4"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Times New Roman"/>
                <a:ea typeface="Times New Roman"/>
                <a:cs typeface="Times New Roman"/>
                <a:sym typeface="Times New Roman"/>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2" name="Google Shape;22;p30"/>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3"/>
        <p:cNvGrpSpPr/>
        <p:nvPr/>
      </p:nvGrpSpPr>
      <p:grpSpPr>
        <a:xfrm>
          <a:off x="0" y="0"/>
          <a:ext cx="0" cy="0"/>
          <a:chOff x="0" y="0"/>
          <a:chExt cx="0" cy="0"/>
        </a:xfrm>
      </p:grpSpPr>
      <p:sp>
        <p:nvSpPr>
          <p:cNvPr id="24" name="Google Shape;24;p31"/>
          <p:cNvSpPr txBox="1">
            <a:spLocks noGrp="1"/>
          </p:cNvSpPr>
          <p:nvPr>
            <p:ph type="body" idx="1"/>
          </p:nvPr>
        </p:nvSpPr>
        <p:spPr>
          <a:xfrm>
            <a:off x="628650" y="1393236"/>
            <a:ext cx="7886700" cy="4882058"/>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5" name="Google Shape;25;p3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rgbClr val="888888"/>
                </a:solidFill>
                <a:latin typeface="Arial"/>
                <a:ea typeface="Arial"/>
                <a:cs typeface="Arial"/>
                <a:sym typeface="Arial"/>
              </a:defRPr>
            </a:lvl1pPr>
            <a:lvl2pPr marL="0" lvl="1" indent="0" algn="r">
              <a:spcBef>
                <a:spcPts val="0"/>
              </a:spcBef>
              <a:buNone/>
              <a:defRPr sz="1200">
                <a:solidFill>
                  <a:srgbClr val="888888"/>
                </a:solidFill>
                <a:latin typeface="Arial"/>
                <a:ea typeface="Arial"/>
                <a:cs typeface="Arial"/>
                <a:sym typeface="Arial"/>
              </a:defRPr>
            </a:lvl2pPr>
            <a:lvl3pPr marL="0" lvl="2" indent="0" algn="r">
              <a:spcBef>
                <a:spcPts val="0"/>
              </a:spcBef>
              <a:buNone/>
              <a:defRPr sz="1200">
                <a:solidFill>
                  <a:srgbClr val="888888"/>
                </a:solidFill>
                <a:latin typeface="Arial"/>
                <a:ea typeface="Arial"/>
                <a:cs typeface="Arial"/>
                <a:sym typeface="Arial"/>
              </a:defRPr>
            </a:lvl3pPr>
            <a:lvl4pPr marL="0" lvl="3" indent="0" algn="r">
              <a:spcBef>
                <a:spcPts val="0"/>
              </a:spcBef>
              <a:buNone/>
              <a:defRPr sz="1200">
                <a:solidFill>
                  <a:srgbClr val="888888"/>
                </a:solidFill>
                <a:latin typeface="Arial"/>
                <a:ea typeface="Arial"/>
                <a:cs typeface="Arial"/>
                <a:sym typeface="Arial"/>
              </a:defRPr>
            </a:lvl4pPr>
            <a:lvl5pPr marL="0" lvl="4" indent="0" algn="r">
              <a:spcBef>
                <a:spcPts val="0"/>
              </a:spcBef>
              <a:buNone/>
              <a:defRPr sz="1200">
                <a:solidFill>
                  <a:srgbClr val="888888"/>
                </a:solidFill>
                <a:latin typeface="Arial"/>
                <a:ea typeface="Arial"/>
                <a:cs typeface="Arial"/>
                <a:sym typeface="Arial"/>
              </a:defRPr>
            </a:lvl5pPr>
            <a:lvl6pPr marL="0" lvl="5" indent="0" algn="r">
              <a:spcBef>
                <a:spcPts val="0"/>
              </a:spcBef>
              <a:buNone/>
              <a:defRPr sz="1200">
                <a:solidFill>
                  <a:srgbClr val="888888"/>
                </a:solidFill>
                <a:latin typeface="Arial"/>
                <a:ea typeface="Arial"/>
                <a:cs typeface="Arial"/>
                <a:sym typeface="Arial"/>
              </a:defRPr>
            </a:lvl6pPr>
            <a:lvl7pPr marL="0" lvl="6" indent="0" algn="r">
              <a:spcBef>
                <a:spcPts val="0"/>
              </a:spcBef>
              <a:buNone/>
              <a:defRPr sz="1200">
                <a:solidFill>
                  <a:srgbClr val="888888"/>
                </a:solidFill>
                <a:latin typeface="Arial"/>
                <a:ea typeface="Arial"/>
                <a:cs typeface="Arial"/>
                <a:sym typeface="Arial"/>
              </a:defRPr>
            </a:lvl7pPr>
            <a:lvl8pPr marL="0" lvl="7" indent="0" algn="r">
              <a:spcBef>
                <a:spcPts val="0"/>
              </a:spcBef>
              <a:buNone/>
              <a:defRPr sz="1200">
                <a:solidFill>
                  <a:srgbClr val="888888"/>
                </a:solidFill>
                <a:latin typeface="Arial"/>
                <a:ea typeface="Arial"/>
                <a:cs typeface="Arial"/>
                <a:sym typeface="Arial"/>
              </a:defRPr>
            </a:lvl8pPr>
            <a:lvl9pPr marL="0" lvl="8" indent="0" algn="r">
              <a:spcBef>
                <a:spcPts val="0"/>
              </a:spcBef>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26" name="Google Shape;26;p31"/>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7"/>
        <p:cNvGrpSpPr/>
        <p:nvPr/>
      </p:nvGrpSpPr>
      <p:grpSpPr>
        <a:xfrm>
          <a:off x="0" y="0"/>
          <a:ext cx="0" cy="0"/>
          <a:chOff x="0" y="0"/>
          <a:chExt cx="0" cy="0"/>
        </a:xfrm>
      </p:grpSpPr>
      <p:sp>
        <p:nvSpPr>
          <p:cNvPr id="28" name="Google Shape;28;p32"/>
          <p:cNvSpPr txBox="1">
            <a:spLocks noGrp="1"/>
          </p:cNvSpPr>
          <p:nvPr>
            <p:ph type="body" idx="1"/>
          </p:nvPr>
        </p:nvSpPr>
        <p:spPr>
          <a:xfrm>
            <a:off x="628650" y="1458072"/>
            <a:ext cx="3867150" cy="480825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9" name="Google Shape;29;p32"/>
          <p:cNvSpPr txBox="1">
            <a:spLocks noGrp="1"/>
          </p:cNvSpPr>
          <p:nvPr>
            <p:ph type="body" idx="2"/>
          </p:nvPr>
        </p:nvSpPr>
        <p:spPr>
          <a:xfrm>
            <a:off x="4648200" y="1458073"/>
            <a:ext cx="3867150" cy="4790328"/>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0" name="Google Shape;30;p3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31" name="Google Shape;31;p32"/>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32"/>
        <p:cNvGrpSpPr/>
        <p:nvPr/>
      </p:nvGrpSpPr>
      <p:grpSpPr>
        <a:xfrm>
          <a:off x="0" y="0"/>
          <a:ext cx="0" cy="0"/>
          <a:chOff x="0" y="0"/>
          <a:chExt cx="0" cy="0"/>
        </a:xfrm>
      </p:grpSpPr>
      <p:sp>
        <p:nvSpPr>
          <p:cNvPr id="33" name="Google Shape;33;p33"/>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34" name="Google Shape;34;p33"/>
          <p:cNvSpPr>
            <a:spLocks noGrp="1"/>
          </p:cNvSpPr>
          <p:nvPr>
            <p:ph type="tbl" idx="2"/>
          </p:nvPr>
        </p:nvSpPr>
        <p:spPr>
          <a:xfrm>
            <a:off x="609600" y="1524000"/>
            <a:ext cx="7905749" cy="47244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5" name="Google Shape;35;p33"/>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6"/>
        <p:cNvGrpSpPr/>
        <p:nvPr/>
      </p:nvGrpSpPr>
      <p:grpSpPr>
        <a:xfrm>
          <a:off x="0" y="0"/>
          <a:ext cx="0" cy="0"/>
          <a:chOff x="0" y="0"/>
          <a:chExt cx="0" cy="0"/>
        </a:xfrm>
      </p:grpSpPr>
      <p:sp>
        <p:nvSpPr>
          <p:cNvPr id="37" name="Google Shape;37;p34"/>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38" name="Google Shape;38;p34"/>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7"/>
          <p:cNvSpPr/>
          <p:nvPr/>
        </p:nvSpPr>
        <p:spPr>
          <a:xfrm>
            <a:off x="0" y="0"/>
            <a:ext cx="9144000" cy="6858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1" name="Google Shape;11;p27"/>
          <p:cNvPicPr preferRelativeResize="0"/>
          <p:nvPr/>
        </p:nvPicPr>
        <p:blipFill rotWithShape="1">
          <a:blip r:embed="rId3">
            <a:alphaModFix/>
          </a:blip>
          <a:srcRect l="28941"/>
          <a:stretch/>
        </p:blipFill>
        <p:spPr>
          <a:xfrm>
            <a:off x="1" y="0"/>
            <a:ext cx="3859110" cy="6858000"/>
          </a:xfrm>
          <a:prstGeom prst="rect">
            <a:avLst/>
          </a:prstGeom>
          <a:noFill/>
          <a:ln>
            <a:noFill/>
          </a:ln>
        </p:spPr>
      </p:pic>
      <p:pic>
        <p:nvPicPr>
          <p:cNvPr id="12" name="Google Shape;12;p27"/>
          <p:cNvPicPr preferRelativeResize="0"/>
          <p:nvPr/>
        </p:nvPicPr>
        <p:blipFill rotWithShape="1">
          <a:blip r:embed="rId4">
            <a:alphaModFix/>
          </a:blip>
          <a:srcRect/>
          <a:stretch/>
        </p:blipFill>
        <p:spPr>
          <a:xfrm>
            <a:off x="4854401" y="623548"/>
            <a:ext cx="3494500" cy="122178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
        <p:cNvGrpSpPr/>
        <p:nvPr/>
      </p:nvGrpSpPr>
      <p:grpSpPr>
        <a:xfrm>
          <a:off x="0" y="0"/>
          <a:ext cx="0" cy="0"/>
          <a:chOff x="0" y="0"/>
          <a:chExt cx="0" cy="0"/>
        </a:xfrm>
      </p:grpSpPr>
      <p:sp>
        <p:nvSpPr>
          <p:cNvPr id="15" name="Google Shape;15;p29"/>
          <p:cNvSpPr/>
          <p:nvPr/>
        </p:nvSpPr>
        <p:spPr>
          <a:xfrm>
            <a:off x="0" y="1252728"/>
            <a:ext cx="9144000" cy="560527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6" name="Google Shape;16;p29"/>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cxnSp>
        <p:nvCxnSpPr>
          <p:cNvPr id="17" name="Google Shape;17;p29"/>
          <p:cNvCxnSpPr/>
          <p:nvPr/>
        </p:nvCxnSpPr>
        <p:spPr>
          <a:xfrm>
            <a:off x="0" y="1243584"/>
            <a:ext cx="9144000" cy="0"/>
          </a:xfrm>
          <a:prstGeom prst="straightConnector1">
            <a:avLst/>
          </a:prstGeom>
          <a:noFill/>
          <a:ln w="19050" cap="flat" cmpd="sng">
            <a:solidFill>
              <a:srgbClr val="BFBFBF"/>
            </a:solidFill>
            <a:prstDash val="solid"/>
            <a:miter lim="800000"/>
            <a:headEnd type="none" w="sm" len="sm"/>
            <a:tailEnd type="none" w="sm" len="sm"/>
          </a:ln>
        </p:spPr>
      </p:cxnSp>
      <p:pic>
        <p:nvPicPr>
          <p:cNvPr id="18" name="Google Shape;18;p29"/>
          <p:cNvPicPr preferRelativeResize="0"/>
          <p:nvPr/>
        </p:nvPicPr>
        <p:blipFill rotWithShape="1">
          <a:blip r:embed="rId7">
            <a:alphaModFix/>
          </a:blip>
          <a:srcRect/>
          <a:stretch/>
        </p:blipFill>
        <p:spPr>
          <a:xfrm>
            <a:off x="6797845" y="273873"/>
            <a:ext cx="1977485" cy="69198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3"/>
          <p:cNvSpPr txBox="1"/>
          <p:nvPr/>
        </p:nvSpPr>
        <p:spPr>
          <a:xfrm>
            <a:off x="0" y="2644170"/>
            <a:ext cx="9144000" cy="83095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1" i="0" u="none" strike="noStrike" cap="none" dirty="0">
                <a:solidFill>
                  <a:schemeClr val="dk1"/>
                </a:solidFill>
                <a:latin typeface="Calibri"/>
                <a:ea typeface="Calibri"/>
                <a:cs typeface="Calibri"/>
                <a:sym typeface="Calibri"/>
              </a:rPr>
              <a:t>Post Commanders Guidance</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4"/>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a:p>
        </p:txBody>
      </p:sp>
      <p:sp>
        <p:nvSpPr>
          <p:cNvPr id="59" name="Google Shape;59;p4"/>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a:t>Post Commanders Guidance</a:t>
            </a:r>
            <a:endParaRPr/>
          </a:p>
        </p:txBody>
      </p:sp>
      <p:sp>
        <p:nvSpPr>
          <p:cNvPr id="60" name="Google Shape;60;p4"/>
          <p:cNvSpPr txBox="1"/>
          <p:nvPr/>
        </p:nvSpPr>
        <p:spPr>
          <a:xfrm>
            <a:off x="215153" y="1776046"/>
            <a:ext cx="8736823" cy="4801314"/>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800" b="0" i="0" u="none" strike="noStrike" cap="none">
                <a:solidFill>
                  <a:schemeClr val="dk1"/>
                </a:solidFill>
                <a:latin typeface="Arial"/>
                <a:ea typeface="Arial"/>
                <a:cs typeface="Arial"/>
                <a:sym typeface="Arial"/>
              </a:rPr>
              <a:t>The Alabama VFW should strive to be the best Department in the VFW organization. Our members will maintain the professionalism and patriotism standards that have been the Departments hallmarks in the past. There is no toleration for harassment or abuse at any level. I expect the membership and those elected leaders of the Department to be the epitome of the combat veteran: tough, competent and passionate. Command involvement and exceptional instruction are key mechanisms that will allow us to maintain these high standards. The mechanisms to accomplish the above are:</a:t>
            </a:r>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Discipline</a:t>
            </a:r>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Focused Training</a:t>
            </a:r>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Leader Accountability</a:t>
            </a:r>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Teamwork</a:t>
            </a:r>
            <a:endParaRPr/>
          </a:p>
          <a:p>
            <a:pPr marL="285750" marR="0" lvl="0" indent="-285750" algn="l" rtl="0">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Care for members and their families</a:t>
            </a:r>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a:p>
            <a:pPr marL="0" marR="0" lvl="0" indent="0" algn="ctr" rtl="0">
              <a:spcBef>
                <a:spcPts val="0"/>
              </a:spcBef>
              <a:spcAft>
                <a:spcPts val="0"/>
              </a:spcAft>
              <a:buNone/>
            </a:pPr>
            <a:r>
              <a:rPr lang="en-US" sz="1800">
                <a:solidFill>
                  <a:schemeClr val="dk1"/>
                </a:solidFill>
                <a:latin typeface="Calibri"/>
                <a:ea typeface="Calibri"/>
                <a:cs typeface="Calibri"/>
                <a:sym typeface="Calibri"/>
              </a:rPr>
              <a:t>“EVERY DAY BETTER”</a:t>
            </a:r>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122</Words>
  <Application>Microsoft Macintosh PowerPoint</Application>
  <PresentationFormat>On-screen Show (4:3)</PresentationFormat>
  <Paragraphs>12</Paragraphs>
  <Slides>2</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Times New Roman</vt:lpstr>
      <vt:lpstr>Office Theme</vt:lpstr>
      <vt:lpstr>Custom Design</vt:lpstr>
      <vt:lpstr>PowerPoint Presentation</vt:lpstr>
      <vt:lpstr>Post Commanders Guidance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Levy</dc:creator>
  <cp:lastModifiedBy>Robert Schmidbauer</cp:lastModifiedBy>
  <cp:revision>3</cp:revision>
  <dcterms:created xsi:type="dcterms:W3CDTF">2018-09-13T15:53:27Z</dcterms:created>
  <dcterms:modified xsi:type="dcterms:W3CDTF">2023-08-21T22:37:09Z</dcterms:modified>
</cp:coreProperties>
</file>