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6"/>
  </p:notesMasterIdLst>
  <p:sldIdLst>
    <p:sldId id="261" r:id="rId3"/>
    <p:sldId id="262" r:id="rId4"/>
    <p:sldId id="263" r:id="rId5"/>
  </p:sldIdLst>
  <p:sldSz cx="9144000" cy="6858000" type="screen4x3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2" roundtripDataSignature="AMtx7mhqOWjRNWOwwnyr2GREWgsxGZwd6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5"/>
    <p:restoredTop sz="94694"/>
  </p:normalViewPr>
  <p:slideViewPr>
    <p:cSldViewPr snapToGrid="0">
      <p:cViewPr varScale="1">
        <p:scale>
          <a:sx n="121" d="100"/>
          <a:sy n="121" d="100"/>
        </p:scale>
        <p:origin x="1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34" Type="http://schemas.openxmlformats.org/officeDocument/2006/relationships/viewProps" Target="viewProps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2" Type="http://customschemas.google.com/relationships/presentationmetadata" Target="metadata"/><Relationship Id="rId5" Type="http://schemas.openxmlformats.org/officeDocument/2006/relationships/slide" Target="slides/slide3.xml"/><Relationship Id="rId36" Type="http://schemas.openxmlformats.org/officeDocument/2006/relationships/tableStyles" Target="tableStyles.xml"/><Relationship Id="rId4" Type="http://schemas.openxmlformats.org/officeDocument/2006/relationships/slide" Target="slides/slide2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8132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300" tIns="46650" rIns="93300" bIns="466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6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0" name="Google Shape;7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7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5" name="Google Shape;7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:notes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spcFirstLastPara="1" wrap="square" lIns="93300" tIns="46650" rIns="93300" bIns="466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1" name="Google Shape;21;p30"/>
          <p:cNvSpPr>
            <a:spLocks noGrp="1"/>
          </p:cNvSpPr>
          <p:nvPr>
            <p:ph type="chart" idx="2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2" name="Google Shape;22;p30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>
            <a:spLocks noGrp="1"/>
          </p:cNvSpPr>
          <p:nvPr>
            <p:ph type="body"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26" name="Google Shape;26;p31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2"/>
          <p:cNvSpPr txBox="1">
            <a:spLocks noGrp="1"/>
          </p:cNvSpPr>
          <p:nvPr>
            <p:ph type="body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32"/>
          <p:cNvSpPr txBox="1">
            <a:spLocks noGrp="1"/>
          </p:cNvSpPr>
          <p:nvPr>
            <p:ph type="body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1" name="Google Shape;31;p32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4" name="Google Shape;34;p33"/>
          <p:cNvSpPr>
            <a:spLocks noGrp="1"/>
          </p:cNvSpPr>
          <p:nvPr>
            <p:ph type="tbl" idx="2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35" name="Google Shape;35;p33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38" name="Google Shape;38;p34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Google Shape;11;p27"/>
          <p:cNvPicPr preferRelativeResize="0"/>
          <p:nvPr/>
        </p:nvPicPr>
        <p:blipFill rotWithShape="1">
          <a:blip r:embed="rId3">
            <a:alphaModFix/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54401" y="623548"/>
            <a:ext cx="3494500" cy="122178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9"/>
          <p:cNvSpPr/>
          <p:nvPr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cxnSp>
        <p:nvCxnSpPr>
          <p:cNvPr id="17" name="Google Shape;17;p29"/>
          <p:cNvCxnSpPr/>
          <p:nvPr/>
        </p:nvCxnSpPr>
        <p:spPr>
          <a:xfrm>
            <a:off x="0" y="1243584"/>
            <a:ext cx="9144000" cy="0"/>
          </a:xfrm>
          <a:prstGeom prst="straightConnector1">
            <a:avLst/>
          </a:prstGeom>
          <a:noFill/>
          <a:ln w="19050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" name="Google Shape;18;p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797845" y="273873"/>
            <a:ext cx="1977485" cy="69198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/>
          <p:nvPr/>
        </p:nvSpPr>
        <p:spPr>
          <a:xfrm>
            <a:off x="0" y="2223546"/>
            <a:ext cx="9144000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Expectations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&amp;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Non-Negotiables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  <p:sp>
        <p:nvSpPr>
          <p:cNvPr id="78" name="Google Shape;78;p7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Post Expectations</a:t>
            </a:r>
            <a:endParaRPr dirty="0"/>
          </a:p>
        </p:txBody>
      </p:sp>
      <p:sp>
        <p:nvSpPr>
          <p:cNvPr id="79" name="Google Shape;79;p7"/>
          <p:cNvSpPr txBox="1"/>
          <p:nvPr/>
        </p:nvSpPr>
        <p:spPr>
          <a:xfrm>
            <a:off x="939680" y="1830910"/>
            <a:ext cx="7264639" cy="424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Commanders Reading List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Membership Strength Maintenance Plan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Conference Attendance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Special Ceremonial Dates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Programs Participation</a:t>
            </a:r>
            <a:endParaRPr dirty="0"/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“EVERY DAY BETTER”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  <p:sp>
        <p:nvSpPr>
          <p:cNvPr id="85" name="Google Shape;85;p8"/>
          <p:cNvSpPr txBox="1"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 dirty="0"/>
              <a:t>Post Non-Negotiables</a:t>
            </a:r>
            <a:endParaRPr dirty="0"/>
          </a:p>
        </p:txBody>
      </p:sp>
      <p:sp>
        <p:nvSpPr>
          <p:cNvPr id="86" name="Google Shape;86;p8"/>
          <p:cNvSpPr txBox="1"/>
          <p:nvPr/>
        </p:nvSpPr>
        <p:spPr>
          <a:xfrm>
            <a:off x="215153" y="1437718"/>
            <a:ext cx="8691000" cy="68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four completed Quarterly Audits 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Quartermaster Bond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IRS 990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Election Reports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National and State Convention Fees paid, and delegate form submitted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 Officer attendance at Department and District Meetings as well as SOI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Brick and Mortar Posts MUST submit deed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Posts with Canteens WILL COMPLY with Alabama ABC laws and submit license and plan to ensure profitability (SOP, etc) to Department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contract with an outside agency MUST be submitted to Department for review prior to signing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110</Words>
  <Application>Microsoft Macintosh PowerPoint</Application>
  <PresentationFormat>On-screen Show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Custom Design</vt:lpstr>
      <vt:lpstr>PowerPoint Presentation</vt:lpstr>
      <vt:lpstr>Post Expectations</vt:lpstr>
      <vt:lpstr>Post Non-Negotiables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Robert Schmidbauer</cp:lastModifiedBy>
  <cp:revision>4</cp:revision>
  <dcterms:created xsi:type="dcterms:W3CDTF">2018-09-13T15:53:27Z</dcterms:created>
  <dcterms:modified xsi:type="dcterms:W3CDTF">2023-08-21T22:38:00Z</dcterms:modified>
</cp:coreProperties>
</file>