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</p:sldMasterIdLst>
  <p:notesMasterIdLst>
    <p:notesMasterId r:id="rId14"/>
  </p:notesMasterIdLst>
  <p:sldIdLst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</p:sldIdLst>
  <p:sldSz cx="9144000" cy="6858000" type="screen4x3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2" roundtripDataSignature="AMtx7mhqOWjRNWOwwnyr2GREWgsxGZwd6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082"/>
    <p:restoredTop sz="94694"/>
  </p:normalViewPr>
  <p:slideViewPr>
    <p:cSldViewPr snapToGrid="0">
      <p:cViewPr varScale="1">
        <p:scale>
          <a:sx n="121" d="100"/>
          <a:sy n="121" d="100"/>
        </p:scale>
        <p:origin x="2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32" Type="http://customschemas.google.com/relationships/presentationmetadata" Target="metadata"/><Relationship Id="rId5" Type="http://schemas.openxmlformats.org/officeDocument/2006/relationships/slide" Target="slides/slide3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43343" cy="467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8132" y="0"/>
            <a:ext cx="3043343" cy="467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17638" y="1163638"/>
            <a:ext cx="4187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0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9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0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1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2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3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4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5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6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7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8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" name="Google Shape;21;p30"/>
          <p:cNvSpPr>
            <a:spLocks noGrp="1"/>
          </p:cNvSpPr>
          <p:nvPr>
            <p:ph type="chart" idx="2"/>
          </p:nvPr>
        </p:nvSpPr>
        <p:spPr>
          <a:xfrm>
            <a:off x="645459" y="1515035"/>
            <a:ext cx="7869891" cy="4661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0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1"/>
          <p:cNvSpPr txBox="1">
            <a:spLocks noGrp="1"/>
          </p:cNvSpPr>
          <p:nvPr>
            <p:ph type="body" idx="1"/>
          </p:nvPr>
        </p:nvSpPr>
        <p:spPr>
          <a:xfrm>
            <a:off x="628650" y="1393236"/>
            <a:ext cx="7886700" cy="4882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3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6" name="Google Shape;26;p31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2"/>
          <p:cNvSpPr txBox="1">
            <a:spLocks noGrp="1"/>
          </p:cNvSpPr>
          <p:nvPr>
            <p:ph type="body" idx="1"/>
          </p:nvPr>
        </p:nvSpPr>
        <p:spPr>
          <a:xfrm>
            <a:off x="628650" y="1458072"/>
            <a:ext cx="3867150" cy="4808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32"/>
          <p:cNvSpPr txBox="1">
            <a:spLocks noGrp="1"/>
          </p:cNvSpPr>
          <p:nvPr>
            <p:ph type="body" idx="2"/>
          </p:nvPr>
        </p:nvSpPr>
        <p:spPr>
          <a:xfrm>
            <a:off x="4648200" y="1458073"/>
            <a:ext cx="3867150" cy="4790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3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1" name="Google Shape;31;p32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4" name="Google Shape;34;p33"/>
          <p:cNvSpPr>
            <a:spLocks noGrp="1"/>
          </p:cNvSpPr>
          <p:nvPr>
            <p:ph type="tbl" idx="2"/>
          </p:nvPr>
        </p:nvSpPr>
        <p:spPr>
          <a:xfrm>
            <a:off x="609600" y="1524000"/>
            <a:ext cx="7905749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33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8" name="Google Shape;38;p34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Google Shape;11;p27"/>
          <p:cNvPicPr preferRelativeResize="0"/>
          <p:nvPr/>
        </p:nvPicPr>
        <p:blipFill rotWithShape="1">
          <a:blip r:embed="rId3">
            <a:alphaModFix/>
          </a:blip>
          <a:srcRect l="28941"/>
          <a:stretch/>
        </p:blipFill>
        <p:spPr>
          <a:xfrm>
            <a:off x="1" y="0"/>
            <a:ext cx="385911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54401" y="623548"/>
            <a:ext cx="3494500" cy="122178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9"/>
          <p:cNvSpPr/>
          <p:nvPr/>
        </p:nvSpPr>
        <p:spPr>
          <a:xfrm>
            <a:off x="0" y="1252728"/>
            <a:ext cx="9144000" cy="560527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7" name="Google Shape;17;p29"/>
          <p:cNvCxnSpPr/>
          <p:nvPr/>
        </p:nvCxnSpPr>
        <p:spPr>
          <a:xfrm>
            <a:off x="0" y="1243584"/>
            <a:ext cx="9144000" cy="0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8" name="Google Shape;18;p2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797845" y="273873"/>
            <a:ext cx="1977485" cy="69198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0"/>
          <p:cNvSpPr txBox="1"/>
          <p:nvPr/>
        </p:nvSpPr>
        <p:spPr>
          <a:xfrm>
            <a:off x="0" y="2644170"/>
            <a:ext cx="914400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Programs Overview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160" name="Google Shape;160;p19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/>
              <a:t>Recognition Programs</a:t>
            </a:r>
            <a:endParaRPr/>
          </a:p>
        </p:txBody>
      </p:sp>
      <p:sp>
        <p:nvSpPr>
          <p:cNvPr id="161" name="Google Shape;161;p19"/>
          <p:cNvSpPr txBox="1"/>
          <p:nvPr/>
        </p:nvSpPr>
        <p:spPr>
          <a:xfrm>
            <a:off x="215153" y="1568247"/>
            <a:ext cx="8691455" cy="3662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Public Servant  Award Citations: 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Emergency Medical Technician National Award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Law Enforcement National Award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Firefighters National Award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Submission Dates: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Submitted to Post NLT: </a:t>
            </a:r>
            <a:r>
              <a:rPr lang="en-US" sz="2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1 December 2023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Submit to Department: </a:t>
            </a:r>
            <a:r>
              <a:rPr lang="en-US" sz="2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1 January 2023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167" name="Google Shape;167;p20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/>
              <a:t>Recognition Programs</a:t>
            </a:r>
            <a:endParaRPr/>
          </a:p>
        </p:txBody>
      </p:sp>
      <p:sp>
        <p:nvSpPr>
          <p:cNvPr id="168" name="Google Shape;168;p20"/>
          <p:cNvSpPr txBox="1"/>
          <p:nvPr/>
        </p:nvSpPr>
        <p:spPr>
          <a:xfrm>
            <a:off x="215153" y="1568247"/>
            <a:ext cx="8691455" cy="3662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Public Servant  Award Citations: 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Emergency Medical Technician National Award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Law Enforcement National Award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Firefighters National Award</a:t>
            </a:r>
            <a:endParaRPr/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Submission Dates: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Submitted to Post NLT: </a:t>
            </a:r>
            <a:r>
              <a:rPr lang="en-US" sz="2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1 December 2023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Submit to Department: </a:t>
            </a:r>
            <a:r>
              <a:rPr lang="en-US" sz="2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1 January 2023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04" name="Google Shape;104;p11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/>
              <a:t>Overview</a:t>
            </a:r>
            <a:endParaRPr/>
          </a:p>
        </p:txBody>
      </p:sp>
      <p:sp>
        <p:nvSpPr>
          <p:cNvPr id="105" name="Google Shape;105;p11"/>
          <p:cNvSpPr txBox="1"/>
          <p:nvPr/>
        </p:nvSpPr>
        <p:spPr>
          <a:xfrm>
            <a:off x="1905732" y="1458496"/>
            <a:ext cx="5332535" cy="5262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Programs Introduction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Core Programs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Patriot’s Pen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Voice of Democracy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Teacher of the Year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Scout of the Year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Recognition Programs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Public Servant Awards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 Submissions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11" name="Google Shape;111;p12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/>
              <a:t>Core Programs</a:t>
            </a:r>
            <a:endParaRPr/>
          </a:p>
        </p:txBody>
      </p:sp>
      <p:sp>
        <p:nvSpPr>
          <p:cNvPr id="112" name="Google Shape;112;p12"/>
          <p:cNvSpPr txBox="1"/>
          <p:nvPr/>
        </p:nvSpPr>
        <p:spPr>
          <a:xfrm>
            <a:off x="518250" y="1806921"/>
            <a:ext cx="8107500" cy="3244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Scholarships:</a:t>
            </a:r>
            <a:endParaRPr/>
          </a:p>
          <a:p>
            <a:pPr marL="914400" marR="0" lvl="1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Patriot’s Pen</a:t>
            </a:r>
            <a:endParaRPr/>
          </a:p>
          <a:p>
            <a:pPr marL="914400" marR="0" lvl="1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Voice of Democracy</a:t>
            </a:r>
            <a:endParaRPr/>
          </a:p>
          <a:p>
            <a:pPr marL="914400" marR="0" lvl="1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Smart/Maher VFW National Citizenship Education Teacher of the Year</a:t>
            </a:r>
            <a:endParaRPr/>
          </a:p>
          <a:p>
            <a:pPr marL="914400" marR="0" lvl="1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Scout of the Year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18" name="Google Shape;118;p13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/>
              <a:t>Patriot’s Pen</a:t>
            </a:r>
            <a:endParaRPr/>
          </a:p>
        </p:txBody>
      </p:sp>
      <p:sp>
        <p:nvSpPr>
          <p:cNvPr id="119" name="Google Shape;119;p13"/>
          <p:cNvSpPr txBox="1"/>
          <p:nvPr/>
        </p:nvSpPr>
        <p:spPr>
          <a:xfrm>
            <a:off x="351692" y="1708924"/>
            <a:ext cx="8440616" cy="4401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Eligibility: 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Middle School Students (Grades 6-8 or Home Study)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Requirements: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Written essay no less than 300 but no more than 400 words</a:t>
            </a:r>
            <a:endParaRPr/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2023-2024 Patriotic Theme: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3333FF"/>
                </a:solidFill>
                <a:latin typeface="Arial"/>
                <a:ea typeface="Arial"/>
                <a:cs typeface="Arial"/>
                <a:sym typeface="Arial"/>
              </a:rPr>
              <a:t>“How Are You Inspired by America?”</a:t>
            </a:r>
            <a:endParaRPr sz="2800" b="1" i="0" u="sng" strike="noStrike" cap="none">
              <a:solidFill>
                <a:srgbClr val="3333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25" name="Google Shape;125;p14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/>
              <a:t>Patriot’s Pen Cont’d</a:t>
            </a:r>
            <a:endParaRPr/>
          </a:p>
        </p:txBody>
      </p:sp>
      <p:sp>
        <p:nvSpPr>
          <p:cNvPr id="126" name="Google Shape;126;p14"/>
          <p:cNvSpPr txBox="1"/>
          <p:nvPr/>
        </p:nvSpPr>
        <p:spPr>
          <a:xfrm>
            <a:off x="351692" y="1708924"/>
            <a:ext cx="8440616" cy="4832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 Department Winner awarded a minimum $500.</a:t>
            </a:r>
            <a:endParaRPr/>
          </a:p>
          <a:p>
            <a:pPr marL="457200" marR="0" lvl="0" indent="-254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First Place National Winner award is currently $5,000. </a:t>
            </a:r>
            <a:endParaRPr/>
          </a:p>
          <a:p>
            <a:pPr marL="457200" marR="0" lvl="0" indent="-254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Submission Dates: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Submitted to Post NLT:  </a:t>
            </a:r>
            <a:r>
              <a:rPr lang="en-US" sz="2800" b="0" i="0" u="none" strike="noStrike" cap="none">
                <a:solidFill>
                  <a:srgbClr val="3333FF"/>
                </a:solidFill>
                <a:latin typeface="Arial"/>
                <a:ea typeface="Arial"/>
                <a:cs typeface="Arial"/>
                <a:sym typeface="Arial"/>
              </a:rPr>
              <a:t>31 October 2023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Submitted to District NLT: </a:t>
            </a:r>
            <a:r>
              <a:rPr lang="en-US" sz="2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1 December 2023</a:t>
            </a:r>
            <a:endParaRPr sz="2800" b="0" i="0" u="none" strike="noStrike" cap="none">
              <a:solidFill>
                <a:schemeClr val="dk1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Submit to Department: </a:t>
            </a:r>
            <a:r>
              <a:rPr lang="en-US" sz="2800" b="0" i="0" u="none" strike="noStrike" cap="none">
                <a:solidFill>
                  <a:srgbClr val="3333FF"/>
                </a:solidFill>
                <a:latin typeface="Arial"/>
                <a:ea typeface="Arial"/>
                <a:cs typeface="Arial"/>
                <a:sym typeface="Arial"/>
              </a:rPr>
              <a:t>1 January 2024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32" name="Google Shape;132;p15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/>
              <a:t>Voice of Democracy</a:t>
            </a:r>
            <a:endParaRPr/>
          </a:p>
        </p:txBody>
      </p:sp>
      <p:sp>
        <p:nvSpPr>
          <p:cNvPr id="133" name="Google Shape;133;p15"/>
          <p:cNvSpPr txBox="1"/>
          <p:nvPr/>
        </p:nvSpPr>
        <p:spPr>
          <a:xfrm>
            <a:off x="351692" y="1568247"/>
            <a:ext cx="844061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Eligibility: 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High School students (Grades 9-12 or Home Study)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Requirements: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Original 3-5 minute (+ or – 5 second max.) audio essay on a   flash drive.</a:t>
            </a:r>
            <a:endParaRPr/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2023-2024 Patriotic Theme: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3333FF"/>
                </a:solidFill>
                <a:latin typeface="Arial"/>
                <a:ea typeface="Arial"/>
                <a:cs typeface="Arial"/>
                <a:sym typeface="Arial"/>
              </a:rPr>
              <a:t>“What Are the Greatest Attributes of Our Democracy?”</a:t>
            </a:r>
            <a:endParaRPr sz="2800" b="0" i="0" u="none" strike="noStrike" cap="none">
              <a:solidFill>
                <a:srgbClr val="3333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39" name="Google Shape;139;p16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/>
              <a:t>Voice of Democracy Cont’d</a:t>
            </a:r>
            <a:endParaRPr/>
          </a:p>
        </p:txBody>
      </p:sp>
      <p:sp>
        <p:nvSpPr>
          <p:cNvPr id="140" name="Google Shape;140;p16"/>
          <p:cNvSpPr txBox="1"/>
          <p:nvPr/>
        </p:nvSpPr>
        <p:spPr>
          <a:xfrm>
            <a:off x="215153" y="1568247"/>
            <a:ext cx="8691455" cy="5262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 Department Winner awarded a minimum $1,500.</a:t>
            </a:r>
            <a:endParaRPr/>
          </a:p>
          <a:p>
            <a:pPr marL="457200" marR="0" lvl="0" indent="-254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First Place National Winner top Scholarship $35,000. 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expense paid trip to Washington DC</a:t>
            </a:r>
            <a:endParaRPr/>
          </a:p>
          <a:p>
            <a:pPr marL="457200" marR="0" lvl="0" indent="-254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Submission Dates: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Submitted to Post NLT:  </a:t>
            </a:r>
            <a:r>
              <a:rPr lang="en-US" sz="2800" b="0" i="0" u="none" strike="noStrike" cap="none">
                <a:solidFill>
                  <a:srgbClr val="3333FF"/>
                </a:solidFill>
                <a:latin typeface="Arial"/>
                <a:ea typeface="Arial"/>
                <a:cs typeface="Arial"/>
                <a:sym typeface="Arial"/>
              </a:rPr>
              <a:t>31 October 2023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Submitted to District NLT: </a:t>
            </a:r>
            <a:r>
              <a:rPr lang="en-US" sz="2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1 December 2023</a:t>
            </a:r>
            <a:endParaRPr sz="2800" b="0" i="0" u="none" strike="noStrike" cap="none">
              <a:solidFill>
                <a:schemeClr val="dk1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Submit to Department: </a:t>
            </a:r>
            <a:r>
              <a:rPr lang="en-US" sz="2800" b="0" i="0" u="none" strike="noStrike" cap="none">
                <a:solidFill>
                  <a:srgbClr val="3333FF"/>
                </a:solidFill>
                <a:latin typeface="Arial"/>
                <a:ea typeface="Arial"/>
                <a:cs typeface="Arial"/>
                <a:sym typeface="Arial"/>
              </a:rPr>
              <a:t>1 January 2024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46" name="Google Shape;146;p17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/>
              <a:t>SMART/MAHER VFW National Citizenship Education Teacher of the Year</a:t>
            </a:r>
            <a:endParaRPr/>
          </a:p>
        </p:txBody>
      </p:sp>
      <p:sp>
        <p:nvSpPr>
          <p:cNvPr id="147" name="Google Shape;147;p17"/>
          <p:cNvSpPr txBox="1"/>
          <p:nvPr/>
        </p:nvSpPr>
        <p:spPr>
          <a:xfrm>
            <a:off x="215153" y="1568247"/>
            <a:ext cx="8691455" cy="5262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Eligibility: 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Available for all Teachers (K-12)</a:t>
            </a:r>
            <a:endParaRPr/>
          </a:p>
          <a:p>
            <a:pPr marL="800100" marR="0" lvl="1" indent="-215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Requirements: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Teachers who promote civic responsibility, flag etiquette and patriotism are prime candidates for this award. </a:t>
            </a:r>
            <a:endParaRPr/>
          </a:p>
          <a:p>
            <a:pPr marL="854075" marR="0" lvl="1" indent="-2698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Submission Dates: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Submitted to Post NLT:  </a:t>
            </a:r>
            <a:r>
              <a:rPr lang="en-US" sz="2800" b="0" i="0" u="none" strike="noStrike" cap="none">
                <a:solidFill>
                  <a:srgbClr val="3333FF"/>
                </a:solidFill>
                <a:latin typeface="Arial"/>
                <a:ea typeface="Arial"/>
                <a:cs typeface="Arial"/>
                <a:sym typeface="Arial"/>
              </a:rPr>
              <a:t>31 October 2023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Submitted to District NLT: </a:t>
            </a:r>
            <a:r>
              <a:rPr lang="en-US" sz="2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1 December 2023</a:t>
            </a:r>
            <a:endParaRPr sz="2800" b="0" i="0" u="none" strike="noStrike" cap="none">
              <a:solidFill>
                <a:schemeClr val="dk1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Submit to Department: </a:t>
            </a:r>
            <a:r>
              <a:rPr lang="en-US" sz="2800" b="0" i="0" u="none" strike="noStrike" cap="none">
                <a:solidFill>
                  <a:srgbClr val="3333FF"/>
                </a:solidFill>
                <a:latin typeface="Arial"/>
                <a:ea typeface="Arial"/>
                <a:cs typeface="Arial"/>
                <a:sym typeface="Arial"/>
              </a:rPr>
              <a:t>1 January 2024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153" name="Google Shape;153;p18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/>
              <a:t>Scout of the Year</a:t>
            </a:r>
            <a:endParaRPr/>
          </a:p>
        </p:txBody>
      </p:sp>
      <p:sp>
        <p:nvSpPr>
          <p:cNvPr id="154" name="Google Shape;154;p18"/>
          <p:cNvSpPr txBox="1"/>
          <p:nvPr/>
        </p:nvSpPr>
        <p:spPr>
          <a:xfrm>
            <a:off x="215153" y="1568247"/>
            <a:ext cx="8691455" cy="4370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Eligibility: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Boy or Girl Scout Troop, Venturing Crew, or a Sea Scout Ship </a:t>
            </a:r>
            <a:r>
              <a:rPr lang="en-US" sz="2800" b="0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who have received </a:t>
            </a: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Eagle Scout Award, Girl Scout Gold Award, Venture Summit Award or Sea Scout Quartermaster Award. </a:t>
            </a:r>
            <a:endParaRPr/>
          </a:p>
          <a:p>
            <a:pPr marL="742950" marR="0" lvl="1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Submission Dates: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Submitted to Post NLT:  </a:t>
            </a:r>
            <a:r>
              <a:rPr lang="en-US" sz="2800" b="0" i="0" u="none" strike="noStrike" cap="none">
                <a:solidFill>
                  <a:srgbClr val="3333FF"/>
                </a:solidFill>
                <a:latin typeface="Arial"/>
                <a:ea typeface="Arial"/>
                <a:cs typeface="Arial"/>
                <a:sym typeface="Arial"/>
              </a:rPr>
              <a:t>1 March 2024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Submit to Department:  </a:t>
            </a:r>
            <a:r>
              <a:rPr lang="en-US" sz="2800" b="0" i="0" u="none" strike="noStrike" cap="none">
                <a:solidFill>
                  <a:srgbClr val="3333FF"/>
                </a:solidFill>
                <a:latin typeface="Arial"/>
                <a:ea typeface="Arial"/>
                <a:cs typeface="Arial"/>
                <a:sym typeface="Arial"/>
              </a:rPr>
              <a:t>1 April 2024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456</Words>
  <Application>Microsoft Macintosh PowerPoint</Application>
  <PresentationFormat>On-screen Show (4:3)</PresentationFormat>
  <Paragraphs>103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Courier New</vt:lpstr>
      <vt:lpstr>Times New Roman</vt:lpstr>
      <vt:lpstr>Office Theme</vt:lpstr>
      <vt:lpstr>Custom Design</vt:lpstr>
      <vt:lpstr>PowerPoint Presentation</vt:lpstr>
      <vt:lpstr>Overview</vt:lpstr>
      <vt:lpstr>Core Programs</vt:lpstr>
      <vt:lpstr>Patriot’s Pen</vt:lpstr>
      <vt:lpstr>Patriot’s Pen Cont’d</vt:lpstr>
      <vt:lpstr>Voice of Democracy</vt:lpstr>
      <vt:lpstr>Voice of Democracy Cont’d</vt:lpstr>
      <vt:lpstr>SMART/MAHER VFW National Citizenship Education Teacher of the Year</vt:lpstr>
      <vt:lpstr>Scout of the Year</vt:lpstr>
      <vt:lpstr>Recognition Programs</vt:lpstr>
      <vt:lpstr>Recognition Programs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Monica Levy</dc:creator>
  <cp:lastModifiedBy>Robert Schmidbauer</cp:lastModifiedBy>
  <cp:revision>3</cp:revision>
  <dcterms:created xsi:type="dcterms:W3CDTF">2018-09-13T15:53:27Z</dcterms:created>
  <dcterms:modified xsi:type="dcterms:W3CDTF">2023-08-21T22:38:23Z</dcterms:modified>
</cp:coreProperties>
</file>