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0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hPRotftsMKkwcdnVftph1Kt+Cw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96"/>
    <p:restoredTop sz="94681"/>
  </p:normalViewPr>
  <p:slideViewPr>
    <p:cSldViewPr snapToGrid="0">
      <p:cViewPr varScale="1">
        <p:scale>
          <a:sx n="215" d="100"/>
          <a:sy n="215" d="100"/>
        </p:scale>
        <p:origin x="3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1" name="Google Shape;21;p37"/>
          <p:cNvSpPr>
            <a:spLocks noGrp="1"/>
          </p:cNvSpPr>
          <p:nvPr>
            <p:ph type="chart" idx="2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37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body"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0" name="Google Shape;30;p39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0"/>
          <p:cNvSpPr txBox="1">
            <a:spLocks noGrp="1"/>
          </p:cNvSpPr>
          <p:nvPr>
            <p:ph type="body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0"/>
          <p:cNvSpPr txBox="1">
            <a:spLocks noGrp="1"/>
          </p:cNvSpPr>
          <p:nvPr>
            <p:ph type="body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8" name="Google Shape;38;p41"/>
          <p:cNvSpPr>
            <a:spLocks noGrp="1"/>
          </p:cNvSpPr>
          <p:nvPr>
            <p:ph type="tbl" idx="2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9" name="Google Shape;39;p41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2" name="Google Shape;42;p42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34"/>
          <p:cNvPicPr preferRelativeResize="0"/>
          <p:nvPr/>
        </p:nvPicPr>
        <p:blipFill rotWithShape="1">
          <a:blip r:embed="rId3">
            <a:alphaModFix/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4401" y="623548"/>
            <a:ext cx="3494500" cy="12217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6"/>
          <p:cNvSpPr/>
          <p:nvPr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17" name="Google Shape;17;p36"/>
          <p:cNvCxnSpPr/>
          <p:nvPr/>
        </p:nvCxnSpPr>
        <p:spPr>
          <a:xfrm>
            <a:off x="0" y="1243584"/>
            <a:ext cx="9144000" cy="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" name="Google Shape;18;p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97845" y="273873"/>
            <a:ext cx="1977485" cy="69198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/>
        </p:nvSpPr>
        <p:spPr>
          <a:xfrm>
            <a:off x="0" y="2644170"/>
            <a:ext cx="91440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Media, Public Relations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Website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Social Media</a:t>
            </a:r>
            <a:endParaRPr dirty="0"/>
          </a:p>
        </p:txBody>
      </p:sp>
      <p:pic>
        <p:nvPicPr>
          <p:cNvPr id="95" name="Google Shape;95;p4" descr="THE NEW FACEBOOK LOGO PNG 2023 - eDigital Agenc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312" y="3017787"/>
            <a:ext cx="1473268" cy="1473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" descr="THE NEW TWITTER LOGO PNG 2023 - eDigital Agenc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3085" y="1377594"/>
            <a:ext cx="1544844" cy="1544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4" descr="Twitter rebrands as X with &quot;art deco&quot; log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8289" y="1442791"/>
            <a:ext cx="1619044" cy="1619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4" descr="THE NEW INSTAGRAM LOGO PNG 2023 - eDigital Agency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8520" y="4707984"/>
            <a:ext cx="1692440" cy="169244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" descr="THE NEW LINKEDIN LOGO PNG FOR 2023 - eDigital Agency"/>
          <p:cNvSpPr/>
          <p:nvPr/>
        </p:nvSpPr>
        <p:spPr>
          <a:xfrm>
            <a:off x="10797969" y="1745284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4" descr="THE NEW TIKTOK LOGO PNG 2023 - eDigital Agency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258344" y="1745284"/>
            <a:ext cx="19558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4" descr="What does Threads logo mean? Possible meanings behind app's icon explor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347494" y="1745284"/>
            <a:ext cx="1778000" cy="17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4" descr="Pinterest - Pinterest to Announce First Quarter 2023 Results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450931" y="1745284"/>
            <a:ext cx="1778000" cy="17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 descr="New Snapchat Logo PNG Images 20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95327" y="3253509"/>
            <a:ext cx="2006600" cy="200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4" descr="THE NEW YOUTUBE LOGO PNG 2023 - eDigital Agency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47146" y="5475370"/>
            <a:ext cx="4495800" cy="10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4" descr="What does Threads logo mean? Possible meanings behind app's icon explor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817978" y="2322787"/>
            <a:ext cx="1649563" cy="138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" descr="THE NEW LINKEDIN LOGO PNG FOR 2023 - eDigital Agency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66804" y="4124378"/>
            <a:ext cx="2835934" cy="733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 descr="Pinterest - Pinterest to Announce First Quarter 2023 Results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22483" y="1618296"/>
            <a:ext cx="1268035" cy="126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Understanding Your Audience</a:t>
            </a:r>
            <a:endParaRPr dirty="0"/>
          </a:p>
        </p:txBody>
      </p:sp>
      <p:sp>
        <p:nvSpPr>
          <p:cNvPr id="114" name="Google Shape;114;p5"/>
          <p:cNvSpPr txBox="1"/>
          <p:nvPr/>
        </p:nvSpPr>
        <p:spPr>
          <a:xfrm>
            <a:off x="215153" y="1898725"/>
            <a:ext cx="3925957" cy="443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is your audience?​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you want to tell them?​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your audience?</a:t>
            </a:r>
            <a:endParaRPr dirty="0"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 dirty="0"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you where you need to be?</a:t>
            </a:r>
            <a:endParaRPr dirty="0"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 dirty="0"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size does not fit all.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5" descr="Audience Engagement on Social | Solutions Digital Market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5104" y="2037522"/>
            <a:ext cx="4863743" cy="3896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Understanding Your Audience (cont.)</a:t>
            </a:r>
            <a:endParaRPr dirty="0"/>
          </a:p>
        </p:txBody>
      </p:sp>
      <p:sp>
        <p:nvSpPr>
          <p:cNvPr id="122" name="Google Shape;122;p6"/>
          <p:cNvSpPr txBox="1"/>
          <p:nvPr/>
        </p:nvSpPr>
        <p:spPr>
          <a:xfrm>
            <a:off x="377062" y="2208549"/>
            <a:ext cx="3628408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Internal​</a:t>
            </a:r>
            <a:endParaRPr dirty="0"/>
          </a:p>
          <a:p>
            <a:pPr marL="45720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Private Facebook groups​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External​</a:t>
            </a:r>
            <a:endParaRPr dirty="0"/>
          </a:p>
          <a:p>
            <a:pPr marL="45720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Veterans​</a:t>
            </a:r>
            <a:endParaRPr dirty="0"/>
          </a:p>
          <a:p>
            <a:pPr marL="45720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Potential members​</a:t>
            </a:r>
            <a:endParaRPr dirty="0"/>
          </a:p>
          <a:p>
            <a:pPr marL="457200" marR="0" lvl="1" indent="-152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General Public</a:t>
            </a:r>
            <a:endParaRPr dirty="0"/>
          </a:p>
        </p:txBody>
      </p:sp>
      <p:pic>
        <p:nvPicPr>
          <p:cNvPr id="123" name="Google Shape;123;p6" descr="Audience Engagement on Social | Solutions Digital Market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48962" y="2198610"/>
            <a:ext cx="4617976" cy="3075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What Should You Post?</a:t>
            </a:r>
            <a:endParaRPr dirty="0"/>
          </a:p>
        </p:txBody>
      </p:sp>
      <p:sp>
        <p:nvSpPr>
          <p:cNvPr id="130" name="Google Shape;130;p7"/>
          <p:cNvSpPr txBox="1"/>
          <p:nvPr/>
        </p:nvSpPr>
        <p:spPr>
          <a:xfrm>
            <a:off x="396939" y="1930254"/>
            <a:ext cx="4024833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Post about what you DO​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Show us – use photos​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Post regularly – at least once a day​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Your page is the public face of your post​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Community engagement begins and ends with social media</a:t>
            </a:r>
            <a:endParaRPr dirty="0"/>
          </a:p>
        </p:txBody>
      </p:sp>
      <p:pic>
        <p:nvPicPr>
          <p:cNvPr id="131" name="Google Shape;131;p7" descr="A person in a suit talking to a person in a military ha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7403" y="2296409"/>
            <a:ext cx="4024834" cy="2686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Comparing Platforms</a:t>
            </a:r>
            <a:endParaRPr dirty="0"/>
          </a:p>
        </p:txBody>
      </p:sp>
      <p:pic>
        <p:nvPicPr>
          <p:cNvPr id="138" name="Google Shape;138;p8" descr="Social Media Platform Comparis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5630" y="1239906"/>
            <a:ext cx="4851400" cy="5618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9" descr="VFW Post 10406 - Cochrane, Wisconsin US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0629" y="2069446"/>
            <a:ext cx="2953940" cy="1359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9" descr="VFW Store - All-State Team Ca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4739" y="3662893"/>
            <a:ext cx="2905721" cy="290572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9"/>
          <p:cNvSpPr/>
          <p:nvPr/>
        </p:nvSpPr>
        <p:spPr>
          <a:xfrm>
            <a:off x="6206676" y="3429000"/>
            <a:ext cx="1957388" cy="892967"/>
          </a:xfrm>
          <a:prstGeom prst="ellipse">
            <a:avLst/>
          </a:prstGeom>
          <a:solidFill>
            <a:schemeClr val="accent5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… only if you want these!</a:t>
            </a:r>
            <a:endParaRPr dirty="0"/>
          </a:p>
        </p:txBody>
      </p:sp>
      <p:sp>
        <p:nvSpPr>
          <p:cNvPr id="146" name="Google Shape;146;p9"/>
          <p:cNvSpPr txBox="1"/>
          <p:nvPr/>
        </p:nvSpPr>
        <p:spPr>
          <a:xfrm>
            <a:off x="235031" y="289386"/>
            <a:ext cx="6338048" cy="664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I have To?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Custom Design</vt:lpstr>
      <vt:lpstr>PowerPoint Presentation</vt:lpstr>
      <vt:lpstr>Social Media</vt:lpstr>
      <vt:lpstr>Understanding Your Audience</vt:lpstr>
      <vt:lpstr>Understanding Your Audience (cont.)</vt:lpstr>
      <vt:lpstr>What Should You Post?</vt:lpstr>
      <vt:lpstr>Comparing Platforms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3</cp:revision>
  <dcterms:created xsi:type="dcterms:W3CDTF">2018-09-13T15:53:27Z</dcterms:created>
  <dcterms:modified xsi:type="dcterms:W3CDTF">2023-08-21T22:54:27Z</dcterms:modified>
</cp:coreProperties>
</file>