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</p:sldMasterIdLst>
  <p:notesMasterIdLst>
    <p:notesMasterId r:id="rId10"/>
  </p:notes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3" roundtripDataSignature="AMtx7mhPRotftsMKkwcdnVftph1Kt+CwL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96"/>
    <p:restoredTop sz="94681"/>
  </p:normalViewPr>
  <p:slideViewPr>
    <p:cSldViewPr snapToGrid="0">
      <p:cViewPr varScale="1">
        <p:scale>
          <a:sx n="215" d="100"/>
          <a:sy n="215" d="100"/>
        </p:scale>
        <p:origin x="36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33" Type="http://customschemas.google.com/relationships/presentationmetadata" Target="metadata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36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43343" cy="467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8132" y="0"/>
            <a:ext cx="3043343" cy="467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417638" y="1163638"/>
            <a:ext cx="4187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42030"/>
            <a:ext cx="3043343" cy="467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8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9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8" name="Google Shape;11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6" name="Google Shape;12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4" name="Google Shape;13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1" name="Google Shape;14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21" name="Google Shape;21;p37"/>
          <p:cNvSpPr>
            <a:spLocks noGrp="1"/>
          </p:cNvSpPr>
          <p:nvPr>
            <p:ph type="chart" idx="2"/>
          </p:nvPr>
        </p:nvSpPr>
        <p:spPr>
          <a:xfrm>
            <a:off x="645459" y="1515035"/>
            <a:ext cx="7869891" cy="4661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2" name="Google Shape;22;p37"/>
          <p:cNvSpPr txBox="1"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8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5" name="Google Shape;25;p38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6" name="Google Shape;26;p3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9"/>
          <p:cNvSpPr txBox="1">
            <a:spLocks noGrp="1"/>
          </p:cNvSpPr>
          <p:nvPr>
            <p:ph type="body" idx="1"/>
          </p:nvPr>
        </p:nvSpPr>
        <p:spPr>
          <a:xfrm>
            <a:off x="628650" y="1393236"/>
            <a:ext cx="7886700" cy="4882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3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30" name="Google Shape;30;p39"/>
          <p:cNvSpPr txBox="1"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0"/>
          <p:cNvSpPr txBox="1">
            <a:spLocks noGrp="1"/>
          </p:cNvSpPr>
          <p:nvPr>
            <p:ph type="body" idx="1"/>
          </p:nvPr>
        </p:nvSpPr>
        <p:spPr>
          <a:xfrm>
            <a:off x="628650" y="1458072"/>
            <a:ext cx="3867150" cy="4808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40"/>
          <p:cNvSpPr txBox="1">
            <a:spLocks noGrp="1"/>
          </p:cNvSpPr>
          <p:nvPr>
            <p:ph type="body" idx="2"/>
          </p:nvPr>
        </p:nvSpPr>
        <p:spPr>
          <a:xfrm>
            <a:off x="4648200" y="1458073"/>
            <a:ext cx="3867150" cy="4790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4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35" name="Google Shape;35;p40"/>
          <p:cNvSpPr txBox="1"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4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38" name="Google Shape;38;p41"/>
          <p:cNvSpPr>
            <a:spLocks noGrp="1"/>
          </p:cNvSpPr>
          <p:nvPr>
            <p:ph type="tbl" idx="2"/>
          </p:nvPr>
        </p:nvSpPr>
        <p:spPr>
          <a:xfrm>
            <a:off x="609600" y="1524000"/>
            <a:ext cx="7905749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39" name="Google Shape;39;p41"/>
          <p:cNvSpPr txBox="1"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42" name="Google Shape;42;p42"/>
          <p:cNvSpPr txBox="1"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" name="Google Shape;11;p34"/>
          <p:cNvPicPr preferRelativeResize="0"/>
          <p:nvPr/>
        </p:nvPicPr>
        <p:blipFill rotWithShape="1">
          <a:blip r:embed="rId3">
            <a:alphaModFix/>
          </a:blip>
          <a:srcRect l="28941"/>
          <a:stretch/>
        </p:blipFill>
        <p:spPr>
          <a:xfrm>
            <a:off x="1" y="0"/>
            <a:ext cx="385911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3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54401" y="623548"/>
            <a:ext cx="3494500" cy="122178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6"/>
          <p:cNvSpPr/>
          <p:nvPr/>
        </p:nvSpPr>
        <p:spPr>
          <a:xfrm>
            <a:off x="0" y="1252728"/>
            <a:ext cx="9144000" cy="560527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36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cxnSp>
        <p:nvCxnSpPr>
          <p:cNvPr id="17" name="Google Shape;17;p36"/>
          <p:cNvCxnSpPr/>
          <p:nvPr/>
        </p:nvCxnSpPr>
        <p:spPr>
          <a:xfrm>
            <a:off x="0" y="1243584"/>
            <a:ext cx="9144000" cy="0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8" name="Google Shape;18;p3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797845" y="273873"/>
            <a:ext cx="1977485" cy="69198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13" Type="http://schemas.openxmlformats.org/officeDocument/2006/relationships/image" Target="../media/image14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jpg"/><Relationship Id="rId5" Type="http://schemas.openxmlformats.org/officeDocument/2006/relationships/image" Target="../media/image6.jp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"/>
          <p:cNvSpPr txBox="1"/>
          <p:nvPr/>
        </p:nvSpPr>
        <p:spPr>
          <a:xfrm>
            <a:off x="0" y="2644170"/>
            <a:ext cx="9144000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Social Media, Public Relations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&amp; Website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 dirty="0"/>
          </a:p>
        </p:txBody>
      </p:sp>
      <p:sp>
        <p:nvSpPr>
          <p:cNvPr id="94" name="Google Shape;94;p4"/>
          <p:cNvSpPr txBox="1"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dirty="0"/>
              <a:t>Social Media</a:t>
            </a:r>
            <a:endParaRPr dirty="0"/>
          </a:p>
        </p:txBody>
      </p:sp>
      <p:pic>
        <p:nvPicPr>
          <p:cNvPr id="95" name="Google Shape;95;p4" descr="THE NEW FACEBOOK LOGO PNG 2023 - eDigital Agency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1312" y="3017787"/>
            <a:ext cx="1473268" cy="1473268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4" descr="THE NEW TWITTER LOGO PNG 2023 - eDigital Agency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3085" y="1377594"/>
            <a:ext cx="1544844" cy="1544844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4" descr="Twitter rebrands as X with &quot;art deco&quot; logo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788289" y="1442791"/>
            <a:ext cx="1619044" cy="1619044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4" descr="THE NEW INSTAGRAM LOGO PNG 2023 - eDigital Agency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8520" y="4707984"/>
            <a:ext cx="1692440" cy="169244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4" descr="THE NEW LINKEDIN LOGO PNG FOR 2023 - eDigital Agency"/>
          <p:cNvSpPr/>
          <p:nvPr/>
        </p:nvSpPr>
        <p:spPr>
          <a:xfrm>
            <a:off x="10797969" y="1745284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" name="Google Shape;100;p4" descr="THE NEW TIKTOK LOGO PNG 2023 - eDigital Agency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1258344" y="1745284"/>
            <a:ext cx="1955800" cy="220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4" descr="What does Threads logo mean? Possible meanings behind app's icon explored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3347494" y="1745284"/>
            <a:ext cx="1778000" cy="177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4" descr="Pinterest - Pinterest to Announce First Quarter 2023 Results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5450931" y="1745284"/>
            <a:ext cx="1778000" cy="177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4" descr="New Snapchat Logo PNG Images 202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695327" y="3253509"/>
            <a:ext cx="2006600" cy="200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4" descr="THE NEW YOUTUBE LOGO PNG 2023 - eDigital Agency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847146" y="5475370"/>
            <a:ext cx="4495800" cy="101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4" descr="What does Threads logo mean? Possible meanings behind app's icon explored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2817978" y="2322787"/>
            <a:ext cx="1649563" cy="138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4" descr="THE NEW LINKEDIN LOGO PNG FOR 2023 - eDigital Agency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3466804" y="4124378"/>
            <a:ext cx="2835934" cy="7333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4" descr="Pinterest - Pinterest to Announce First Quarter 2023 Results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922483" y="1618296"/>
            <a:ext cx="1268035" cy="12680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 dirty="0"/>
          </a:p>
        </p:txBody>
      </p:sp>
      <p:sp>
        <p:nvSpPr>
          <p:cNvPr id="113" name="Google Shape;113;p5"/>
          <p:cNvSpPr txBox="1"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dirty="0"/>
              <a:t>Understanding Your Audience</a:t>
            </a:r>
            <a:endParaRPr dirty="0"/>
          </a:p>
        </p:txBody>
      </p:sp>
      <p:sp>
        <p:nvSpPr>
          <p:cNvPr id="114" name="Google Shape;114;p5"/>
          <p:cNvSpPr txBox="1"/>
          <p:nvPr/>
        </p:nvSpPr>
        <p:spPr>
          <a:xfrm>
            <a:off x="215153" y="1898725"/>
            <a:ext cx="3925957" cy="4431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1524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Who is your audience?​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-1524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do you want to tell them?​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-1524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Where is your audience?</a:t>
            </a:r>
            <a:endParaRPr dirty="0"/>
          </a:p>
          <a:p>
            <a:pPr marL="0" marR="0" lvl="0" indent="-1524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​</a:t>
            </a:r>
            <a:endParaRPr dirty="0"/>
          </a:p>
          <a:p>
            <a:pPr marL="0" marR="0" lvl="0" indent="-1524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Are you where you need to be?</a:t>
            </a:r>
            <a:endParaRPr dirty="0"/>
          </a:p>
          <a:p>
            <a:pPr marL="0" marR="0" lvl="0" indent="-1524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​</a:t>
            </a:r>
            <a:endParaRPr dirty="0"/>
          </a:p>
          <a:p>
            <a:pPr marL="0" marR="0" lvl="0" indent="-1524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One size does not fit all.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5" name="Google Shape;115;p5" descr="Audience Engagement on Social | Solutions Digital Market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65104" y="2037522"/>
            <a:ext cx="4863743" cy="38961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 dirty="0"/>
          </a:p>
        </p:txBody>
      </p:sp>
      <p:sp>
        <p:nvSpPr>
          <p:cNvPr id="121" name="Google Shape;121;p6"/>
          <p:cNvSpPr txBox="1"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dirty="0"/>
              <a:t>Understanding Your Audience (cont.)</a:t>
            </a:r>
            <a:endParaRPr dirty="0"/>
          </a:p>
        </p:txBody>
      </p:sp>
      <p:sp>
        <p:nvSpPr>
          <p:cNvPr id="122" name="Google Shape;122;p6"/>
          <p:cNvSpPr txBox="1"/>
          <p:nvPr/>
        </p:nvSpPr>
        <p:spPr>
          <a:xfrm>
            <a:off x="377062" y="2208549"/>
            <a:ext cx="3628408" cy="3046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1524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Internal​</a:t>
            </a:r>
            <a:endParaRPr dirty="0"/>
          </a:p>
          <a:p>
            <a:pPr marL="457200" marR="0" lvl="1" indent="-1524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Private Facebook groups​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-1524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External​</a:t>
            </a:r>
            <a:endParaRPr dirty="0"/>
          </a:p>
          <a:p>
            <a:pPr marL="457200" marR="0" lvl="1" indent="-1524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Veterans​</a:t>
            </a:r>
            <a:endParaRPr dirty="0"/>
          </a:p>
          <a:p>
            <a:pPr marL="457200" marR="0" lvl="1" indent="-1524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Potential members​</a:t>
            </a:r>
            <a:endParaRPr dirty="0"/>
          </a:p>
          <a:p>
            <a:pPr marL="457200" marR="0" lvl="1" indent="-1524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General Public</a:t>
            </a:r>
            <a:endParaRPr dirty="0"/>
          </a:p>
        </p:txBody>
      </p:sp>
      <p:pic>
        <p:nvPicPr>
          <p:cNvPr id="123" name="Google Shape;123;p6" descr="Audience Engagement on Social | Solutions Digital Market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48962" y="2198610"/>
            <a:ext cx="4617976" cy="30753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 dirty="0"/>
          </a:p>
        </p:txBody>
      </p:sp>
      <p:sp>
        <p:nvSpPr>
          <p:cNvPr id="129" name="Google Shape;129;p7"/>
          <p:cNvSpPr txBox="1"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dirty="0"/>
              <a:t>What Should You Post?</a:t>
            </a:r>
            <a:endParaRPr dirty="0"/>
          </a:p>
        </p:txBody>
      </p:sp>
      <p:sp>
        <p:nvSpPr>
          <p:cNvPr id="130" name="Google Shape;130;p7"/>
          <p:cNvSpPr txBox="1"/>
          <p:nvPr/>
        </p:nvSpPr>
        <p:spPr>
          <a:xfrm>
            <a:off x="396939" y="1930254"/>
            <a:ext cx="4024833" cy="3785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127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Post about what you DO​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-127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Show us – use photos​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-127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Post regularly – at least once a day​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-127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Your page is the public face of your post​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-127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Community engagement begins and ends with social media</a:t>
            </a:r>
            <a:endParaRPr dirty="0"/>
          </a:p>
        </p:txBody>
      </p:sp>
      <p:pic>
        <p:nvPicPr>
          <p:cNvPr id="131" name="Google Shape;131;p7" descr="A person in a suit talking to a person in a military ha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17403" y="2296409"/>
            <a:ext cx="4024834" cy="26866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 dirty="0"/>
          </a:p>
        </p:txBody>
      </p:sp>
      <p:sp>
        <p:nvSpPr>
          <p:cNvPr id="137" name="Google Shape;137;p8"/>
          <p:cNvSpPr txBox="1"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dirty="0"/>
              <a:t>Comparing Platforms</a:t>
            </a:r>
            <a:endParaRPr dirty="0"/>
          </a:p>
        </p:txBody>
      </p:sp>
      <p:pic>
        <p:nvPicPr>
          <p:cNvPr id="138" name="Google Shape;138;p8" descr="Social Media Platform Compariso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55630" y="1239906"/>
            <a:ext cx="4851400" cy="56180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9" descr="VFW Post 10406 - Cochrane, Wisconsin US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0629" y="2069446"/>
            <a:ext cx="2953940" cy="13595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9" descr="VFW Store - All-State Team Ca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04739" y="3662893"/>
            <a:ext cx="2905721" cy="2905721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9"/>
          <p:cNvSpPr/>
          <p:nvPr/>
        </p:nvSpPr>
        <p:spPr>
          <a:xfrm>
            <a:off x="6206676" y="3429000"/>
            <a:ext cx="1957388" cy="892967"/>
          </a:xfrm>
          <a:prstGeom prst="ellipse">
            <a:avLst/>
          </a:prstGeom>
          <a:solidFill>
            <a:schemeClr val="accent5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… only if you want these!</a:t>
            </a:r>
            <a:endParaRPr dirty="0"/>
          </a:p>
        </p:txBody>
      </p:sp>
      <p:sp>
        <p:nvSpPr>
          <p:cNvPr id="146" name="Google Shape;146;p9"/>
          <p:cNvSpPr txBox="1"/>
          <p:nvPr/>
        </p:nvSpPr>
        <p:spPr>
          <a:xfrm>
            <a:off x="235031" y="289386"/>
            <a:ext cx="6338048" cy="664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 I have To?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133</Words>
  <Application>Microsoft Macintosh PowerPoint</Application>
  <PresentationFormat>On-screen Show (4:3)</PresentationFormat>
  <Paragraphs>39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Custom Design</vt:lpstr>
      <vt:lpstr>PowerPoint Presentation</vt:lpstr>
      <vt:lpstr>Social Media</vt:lpstr>
      <vt:lpstr>Understanding Your Audience</vt:lpstr>
      <vt:lpstr>Understanding Your Audience (cont.)</vt:lpstr>
      <vt:lpstr>What Should You Post?</vt:lpstr>
      <vt:lpstr>Comparing Platforms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Monica Levy</dc:creator>
  <cp:lastModifiedBy>Robert Schmidbauer</cp:lastModifiedBy>
  <cp:revision>3</cp:revision>
  <dcterms:created xsi:type="dcterms:W3CDTF">2018-09-13T15:53:27Z</dcterms:created>
  <dcterms:modified xsi:type="dcterms:W3CDTF">2023-08-21T22:54:27Z</dcterms:modified>
</cp:coreProperties>
</file>